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0"/>
  </p:handoutMasterIdLst>
  <p:sldIdLst>
    <p:sldId id="299" r:id="rId2"/>
    <p:sldId id="257" r:id="rId3"/>
    <p:sldId id="305" r:id="rId4"/>
    <p:sldId id="263" r:id="rId5"/>
    <p:sldId id="268" r:id="rId6"/>
    <p:sldId id="269" r:id="rId7"/>
    <p:sldId id="265" r:id="rId8"/>
    <p:sldId id="273" r:id="rId9"/>
    <p:sldId id="277" r:id="rId10"/>
    <p:sldId id="256" r:id="rId11"/>
    <p:sldId id="279" r:id="rId12"/>
    <p:sldId id="262" r:id="rId13"/>
    <p:sldId id="280" r:id="rId14"/>
    <p:sldId id="297" r:id="rId15"/>
    <p:sldId id="274" r:id="rId16"/>
    <p:sldId id="283" r:id="rId17"/>
    <p:sldId id="298" r:id="rId18"/>
    <p:sldId id="287" r:id="rId19"/>
    <p:sldId id="284" r:id="rId20"/>
    <p:sldId id="289" r:id="rId21"/>
    <p:sldId id="292" r:id="rId22"/>
    <p:sldId id="281" r:id="rId23"/>
    <p:sldId id="294" r:id="rId24"/>
    <p:sldId id="285" r:id="rId25"/>
    <p:sldId id="300" r:id="rId26"/>
    <p:sldId id="302" r:id="rId27"/>
    <p:sldId id="303" r:id="rId28"/>
    <p:sldId id="304" r:id="rId29"/>
  </p:sldIdLst>
  <p:sldSz cx="9144000" cy="5715000" type="screen16x10"/>
  <p:notesSz cx="6858000" cy="9144000"/>
  <p:embeddedFontLst>
    <p:embeddedFont>
      <p:font typeface="微软雅黑" pitchFamily="34" charset="-122"/>
      <p:regular r:id="rId31"/>
      <p:bold r:id="rId32"/>
    </p:embeddedFont>
    <p:embeddedFont>
      <p:font typeface="幼圆" pitchFamily="49" charset="-122"/>
      <p:regular r:id="rId33"/>
    </p:embeddedFont>
    <p:embeddedFont>
      <p:font typeface="华康海报体W12" pitchFamily="82" charset="-122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Dotum" pitchFamily="34" charset="-127"/>
      <p:regular r:id="rId39"/>
    </p:embeddedFont>
    <p:embeddedFont>
      <p:font typeface="Goonies"/>
      <p:regular r:id="rId40"/>
    </p:embeddedFont>
    <p:embeddedFont>
      <p:font typeface="迷你简卡通" charset="-122"/>
      <p:regular r:id="rId41"/>
    </p:embeddedFont>
    <p:embeddedFont>
      <p:font typeface="方正姚体" pitchFamily="2" charset="-122"/>
      <p:regular r:id="rId42"/>
    </p:embeddedFont>
    <p:embeddedFont>
      <p:font typeface="GulimChe" pitchFamily="49" charset="-127"/>
      <p:regular r:id="rId43"/>
    </p:embeddedFont>
    <p:embeddedFont>
      <p:font typeface="A.C.M.E. Explosive"/>
      <p:regular r:id="rId44"/>
    </p:embeddedFont>
    <p:embeddedFont>
      <p:font typeface="方正水黑简体" pitchFamily="65" charset="-122"/>
      <p:regular r:id="rId45"/>
    </p:embeddedFont>
    <p:embeddedFont>
      <p:font typeface="Hurry Up" charset="0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BF05"/>
    <a:srgbClr val="99FF33"/>
    <a:srgbClr val="5A8600"/>
    <a:srgbClr val="4F8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9" autoAdjust="0"/>
    <p:restoredTop sz="94660"/>
  </p:normalViewPr>
  <p:slideViewPr>
    <p:cSldViewPr>
      <p:cViewPr>
        <p:scale>
          <a:sx n="75" d="100"/>
          <a:sy n="75" d="100"/>
        </p:scale>
        <p:origin x="-2832" y="-107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56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E3554-E220-4B00-9D63-272052F7529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8A1EC-AC6F-4846-A8E2-88D5DDE9B9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8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49463"/>
            <a:ext cx="9155723" cy="5144400"/>
          </a:xfrm>
          <a:prstGeom prst="rect">
            <a:avLst/>
          </a:prstGeom>
          <a:solidFill>
            <a:srgbClr val="5A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7325;&#37329;&#23646;&#40723;&#28857;.w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5835;&#31186;&#32972;&#26223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6479;&#20855;.mp3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6731;&#24555;&#32972;&#26223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0852;&#22859;.mp3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190;&#30424;.wma" TargetMode="Externa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1895;&#21485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190;&#30424;.wma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7325;&#37329;&#23646;&#40723;&#28857;.wma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0844;&#20132;&#21895;&#21485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190;&#30424;.wma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1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audio" Target="../media/audio4.wav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190;&#30424;.wma" TargetMode="Externa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audio" Target="../media/audio5.wav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audio" Target="../media/audio6.wav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190;&#30424;.wma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7.wav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190;&#30424;.wma" TargetMode="External"/><Relationship Id="rId6" Type="http://schemas.openxmlformats.org/officeDocument/2006/relationships/image" Target="../media/image59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8369;&#22836;.mp3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9378;&#39118;.mp3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2039;&#24352;&#38899;&#25928;.mp3" TargetMode="External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6059;&#36716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4987;&#25171;.mp3" TargetMode="Externa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2039;&#24352;.mp3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audio" Target="file:///G:\&#31532;&#19977;&#23626;&#22823;&#36187;\&#19978;&#20256;&#20316;&#21697;\111&#21495;&#65306;&#32511;&#33394;&#20445;&#21355;&#25112;\&#32511;&#33394;&#20445;&#21355;&#25112;\&#28120;&#27668;.mp3" TargetMode="External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19996;&#35199;&#30776;&#33853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1354;&#25237;2.mp3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22.jpeg"/><Relationship Id="rId5" Type="http://schemas.openxmlformats.org/officeDocument/2006/relationships/audio" Target="../media/audio1.wav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1354;&#28789;&#35809;&#24322;&#22768;.mp3" TargetMode="External"/><Relationship Id="rId7" Type="http://schemas.openxmlformats.org/officeDocument/2006/relationships/image" Target="../media/image27.jpeg"/><Relationship Id="rId2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8477;&#38899;.mp3" TargetMode="External"/><Relationship Id="rId1" Type="http://schemas.openxmlformats.org/officeDocument/2006/relationships/audio" Target="file:///G:\&#31532;&#19977;&#23626;&#22823;&#36187;\&#19978;&#20256;&#20316;&#21697;\111&#21495;&#65306;&#32511;&#33394;&#20445;&#21355;&#25112;\&#32511;&#33394;&#20445;&#21355;&#25112;\&#36867;&#36305;2.mp3" TargetMode="External"/><Relationship Id="rId6" Type="http://schemas.openxmlformats.org/officeDocument/2006/relationships/image" Target="../media/image7.png"/><Relationship Id="rId5" Type="http://schemas.openxmlformats.org/officeDocument/2006/relationships/audio" Target="../media/audio1.wav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重金属鼓点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9501222" y="242887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2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6200000">
            <a:off x="-10194676" y="2865435"/>
            <a:ext cx="16492015" cy="3348696"/>
            <a:chOff x="-8928442" y="1899308"/>
            <a:chExt cx="16492015" cy="3348696"/>
          </a:xfrm>
        </p:grpSpPr>
        <p:sp>
          <p:nvSpPr>
            <p:cNvPr id="5" name="矩形 4"/>
            <p:cNvSpPr/>
            <p:nvPr/>
          </p:nvSpPr>
          <p:spPr>
            <a:xfrm>
              <a:off x="-8928442" y="2385682"/>
              <a:ext cx="16492015" cy="286232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tabLst>
                  <a:tab pos="2060575" algn="l"/>
                </a:tabLst>
              </a:pPr>
              <a:r>
                <a:rPr lang="zh-CN" altLang="en-US" sz="180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00B0F0">
                          <a:shade val="30000"/>
                          <a:satMod val="115000"/>
                        </a:srgbClr>
                      </a:gs>
                      <a:gs pos="50000">
                        <a:srgbClr val="00B0F0">
                          <a:shade val="67500"/>
                          <a:satMod val="115000"/>
                        </a:srgbClr>
                      </a:gs>
                      <a:gs pos="100000">
                        <a:srgbClr val="00B0F0">
                          <a:shade val="100000"/>
                          <a:satMod val="115000"/>
                        </a:srgbClr>
                      </a:gs>
                    </a:gsLst>
                    <a:lin ang="27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                </a:t>
              </a:r>
              <a:r>
                <a:rPr lang="zh-CN" altLang="en-US" sz="18000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频发</a:t>
              </a:r>
              <a:endParaRPr lang="zh-CN" altLang="en-US" sz="18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28926" y="1899308"/>
              <a:ext cx="433965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华康海报体W12" pitchFamily="81" charset="-122"/>
                  <a:ea typeface="华康海报体W12" pitchFamily="81" charset="-122"/>
                </a:rPr>
                <a:t>极端气候灾难</a:t>
              </a:r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57620" y="500046"/>
            <a:ext cx="1313534" cy="2037394"/>
            <a:chOff x="4714876" y="3214690"/>
            <a:chExt cx="1313534" cy="2037394"/>
          </a:xfrm>
        </p:grpSpPr>
        <p:grpSp>
          <p:nvGrpSpPr>
            <p:cNvPr id="11" name="组合 417"/>
            <p:cNvGrpSpPr/>
            <p:nvPr/>
          </p:nvGrpSpPr>
          <p:grpSpPr>
            <a:xfrm>
              <a:off x="4714876" y="3357566"/>
              <a:ext cx="1313534" cy="1894518"/>
              <a:chOff x="4714876" y="3357566"/>
              <a:chExt cx="1313534" cy="1894518"/>
            </a:xfrm>
          </p:grpSpPr>
          <p:grpSp>
            <p:nvGrpSpPr>
              <p:cNvPr id="13" name="组合 370"/>
              <p:cNvGrpSpPr/>
              <p:nvPr/>
            </p:nvGrpSpPr>
            <p:grpSpPr>
              <a:xfrm>
                <a:off x="4714876" y="3357566"/>
                <a:ext cx="1313534" cy="1894518"/>
                <a:chOff x="5056190" y="3427416"/>
                <a:chExt cx="1313534" cy="1894518"/>
              </a:xfrm>
            </p:grpSpPr>
            <p:pic>
              <p:nvPicPr>
                <p:cNvPr id="18" name="Picture 3"/>
                <p:cNvPicPr>
                  <a:picLocks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652"/>
                <a:stretch>
                  <a:fillRect/>
                </a:stretch>
              </p:blipFill>
              <p:spPr bwMode="auto">
                <a:xfrm rot="18601943" flipH="1">
                  <a:off x="5025590" y="3812799"/>
                  <a:ext cx="277200" cy="216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19" name="直接连接符 18"/>
                <p:cNvCxnSpPr/>
                <p:nvPr/>
              </p:nvCxnSpPr>
              <p:spPr>
                <a:xfrm rot="16200000" flipH="1">
                  <a:off x="5578478" y="4314828"/>
                  <a:ext cx="292098" cy="634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5584832" y="4214822"/>
                  <a:ext cx="276218" cy="15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rot="16200000" flipH="1">
                  <a:off x="5410200" y="4846635"/>
                  <a:ext cx="742955" cy="1587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V="1">
                  <a:off x="5668962" y="4476738"/>
                  <a:ext cx="109530" cy="115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rot="5400000" flipH="1" flipV="1">
                  <a:off x="5716750" y="5229086"/>
                  <a:ext cx="123809" cy="618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rot="10800000" flipV="1">
                  <a:off x="6051560" y="4019550"/>
                  <a:ext cx="152390" cy="13495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组合 312"/>
                <p:cNvGrpSpPr/>
                <p:nvPr/>
              </p:nvGrpSpPr>
              <p:grpSpPr>
                <a:xfrm>
                  <a:off x="5416556" y="3427416"/>
                  <a:ext cx="630000" cy="740629"/>
                  <a:chOff x="7643834" y="2675433"/>
                  <a:chExt cx="630000" cy="740629"/>
                </a:xfrm>
              </p:grpSpPr>
              <p:sp>
                <p:nvSpPr>
                  <p:cNvPr id="30" name="椭圆 29"/>
                  <p:cNvSpPr>
                    <a:spLocks noChangeAspect="1"/>
                  </p:cNvSpPr>
                  <p:nvPr/>
                </p:nvSpPr>
                <p:spPr>
                  <a:xfrm>
                    <a:off x="7643834" y="2786062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任意多边形 30"/>
                  <p:cNvSpPr/>
                  <p:nvPr/>
                </p:nvSpPr>
                <p:spPr>
                  <a:xfrm>
                    <a:off x="8033332" y="2675433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流程图: 延期 31"/>
                  <p:cNvSpPr/>
                  <p:nvPr/>
                </p:nvSpPr>
                <p:spPr>
                  <a:xfrm rot="16200000">
                    <a:off x="7854724" y="3175751"/>
                    <a:ext cx="214814" cy="7143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6" name="直接连接符 25"/>
                <p:cNvCxnSpPr/>
                <p:nvPr/>
              </p:nvCxnSpPr>
              <p:spPr>
                <a:xfrm rot="10800000" flipV="1">
                  <a:off x="5857934" y="4146550"/>
                  <a:ext cx="206316" cy="6986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3"/>
                <p:cNvPicPr>
                  <a:picLocks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920"/>
                <a:stretch>
                  <a:fillRect/>
                </a:stretch>
              </p:blipFill>
              <p:spPr bwMode="auto">
                <a:xfrm rot="13644294" flipH="1" flipV="1">
                  <a:off x="6122529" y="3815324"/>
                  <a:ext cx="276825" cy="2175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28" name="直接连接符 27"/>
                <p:cNvCxnSpPr/>
                <p:nvPr/>
              </p:nvCxnSpPr>
              <p:spPr>
                <a:xfrm rot="10800000" flipH="1" flipV="1">
                  <a:off x="5233998" y="4011626"/>
                  <a:ext cx="152390" cy="13495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rot="10800000" flipH="1" flipV="1">
                  <a:off x="5383272" y="4144976"/>
                  <a:ext cx="206316" cy="6986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连接符 15"/>
              <p:cNvCxnSpPr/>
              <p:nvPr/>
            </p:nvCxnSpPr>
            <p:spPr>
              <a:xfrm rot="16200000" flipH="1">
                <a:off x="4954918" y="4779658"/>
                <a:ext cx="770244" cy="18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16200000" flipV="1">
                <a:off x="5312369" y="5146645"/>
                <a:ext cx="95660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椭圆 11"/>
            <p:cNvSpPr/>
            <p:nvPr/>
          </p:nvSpPr>
          <p:spPr>
            <a:xfrm>
              <a:off x="5143504" y="3214690"/>
              <a:ext cx="500066" cy="142876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-103401"/>
            <a:ext cx="9144000" cy="3338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10914626" y="2299196"/>
            <a:ext cx="16492015" cy="3348696"/>
            <a:chOff x="-8928442" y="1899308"/>
            <a:chExt cx="16492015" cy="3348696"/>
          </a:xfrm>
          <a:effectLst/>
        </p:grpSpPr>
        <p:sp>
          <p:nvSpPr>
            <p:cNvPr id="35" name="矩形 34"/>
            <p:cNvSpPr/>
            <p:nvPr/>
          </p:nvSpPr>
          <p:spPr>
            <a:xfrm>
              <a:off x="-8928442" y="2385682"/>
              <a:ext cx="16492015" cy="2862322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tabLst>
                  <a:tab pos="2060575" algn="l"/>
                </a:tabLst>
              </a:pPr>
              <a:r>
                <a:rPr lang="zh-CN" altLang="en-US" sz="180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00B0F0">
                          <a:shade val="30000"/>
                          <a:satMod val="115000"/>
                        </a:srgbClr>
                      </a:gs>
                      <a:gs pos="50000">
                        <a:srgbClr val="00B0F0">
                          <a:shade val="67500"/>
                          <a:satMod val="115000"/>
                        </a:srgbClr>
                      </a:gs>
                      <a:gs pos="100000">
                        <a:srgbClr val="00B0F0">
                          <a:shade val="100000"/>
                          <a:satMod val="115000"/>
                        </a:srgbClr>
                      </a:gs>
                    </a:gsLst>
                    <a:lin ang="27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                </a:t>
              </a:r>
              <a:r>
                <a:rPr lang="zh-CN" altLang="en-US" sz="18000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频发</a:t>
              </a:r>
              <a:endParaRPr lang="zh-CN" altLang="en-US" sz="18000" b="1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928926" y="1899308"/>
              <a:ext cx="433965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华康海报体W12" pitchFamily="81" charset="-122"/>
                  <a:ea typeface="华康海报体W12" pitchFamily="81" charset="-122"/>
                </a:rPr>
                <a:t>极端气候灾难</a:t>
              </a:r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16200000">
            <a:off x="2443966" y="842132"/>
            <a:ext cx="18030900" cy="5345145"/>
            <a:chOff x="-9697869" y="2661860"/>
            <a:chExt cx="18030900" cy="5345145"/>
          </a:xfrm>
          <a:effectLst/>
        </p:grpSpPr>
        <p:sp>
          <p:nvSpPr>
            <p:cNvPr id="41" name="矩形 40"/>
            <p:cNvSpPr/>
            <p:nvPr/>
          </p:nvSpPr>
          <p:spPr>
            <a:xfrm rot="10800000" flipH="1">
              <a:off x="-9697869" y="2661860"/>
              <a:ext cx="18030898" cy="2862322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>
                <a:tabLst>
                  <a:tab pos="2060575" algn="l"/>
                </a:tabLst>
              </a:pPr>
              <a:r>
                <a:rPr lang="zh-CN" altLang="en-US" sz="12000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罪魁祸首</a:t>
              </a:r>
              <a:r>
                <a:rPr lang="zh-CN" altLang="en-US" sz="180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FF00">
                          <a:shade val="30000"/>
                          <a:satMod val="115000"/>
                        </a:srgbClr>
                      </a:gs>
                      <a:gs pos="50000">
                        <a:srgbClr val="FFFF00">
                          <a:shade val="67500"/>
                          <a:satMod val="115000"/>
                        </a:srgbClr>
                      </a:gs>
                      <a:gs pos="100000">
                        <a:srgbClr val="FFFF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                </a:t>
              </a:r>
              <a:endParaRPr lang="zh-CN" altLang="en-US" sz="18000" b="1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10800000" flipH="1">
              <a:off x="6763371" y="4590685"/>
              <a:ext cx="1569660" cy="3416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  <a:p>
              <a:pPr algn="ctr"/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  <a:p>
              <a:pPr algn="ctr"/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  <a:p>
              <a:pPr algn="ctr"/>
              <a:r>
                <a:rPr lang="zh-CN" altLang="en-US" sz="5400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华康海报体W12" pitchFamily="81" charset="-122"/>
                  <a:ea typeface="华康海报体W12" pitchFamily="81" charset="-122"/>
                </a:rPr>
                <a:t>谁是</a:t>
              </a:r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rot="10800000">
            <a:off x="2842346" y="368742"/>
            <a:ext cx="18030900" cy="5345145"/>
            <a:chOff x="-9697869" y="2661860"/>
            <a:chExt cx="18030900" cy="5345145"/>
          </a:xfrm>
          <a:effectLst/>
        </p:grpSpPr>
        <p:sp>
          <p:nvSpPr>
            <p:cNvPr id="46" name="矩形 45"/>
            <p:cNvSpPr/>
            <p:nvPr/>
          </p:nvSpPr>
          <p:spPr>
            <a:xfrm rot="10800000" flipH="1">
              <a:off x="-9697869" y="2661860"/>
              <a:ext cx="18030898" cy="2862322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>
                <a:tabLst>
                  <a:tab pos="2060575" algn="l"/>
                </a:tabLst>
              </a:pPr>
              <a:r>
                <a:rPr lang="zh-CN" altLang="en-US" sz="12000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罪魁祸首</a:t>
              </a:r>
              <a:r>
                <a:rPr lang="zh-CN" altLang="en-US" sz="180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FF00">
                          <a:shade val="30000"/>
                          <a:satMod val="115000"/>
                        </a:srgbClr>
                      </a:gs>
                      <a:gs pos="50000">
                        <a:srgbClr val="FFFF00">
                          <a:shade val="67500"/>
                          <a:satMod val="115000"/>
                        </a:srgbClr>
                      </a:gs>
                      <a:gs pos="100000">
                        <a:srgbClr val="FFFF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                 </a:t>
              </a:r>
              <a:endParaRPr lang="zh-CN" altLang="en-US" sz="18000" b="1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10800000" flipH="1">
              <a:off x="6763371" y="4590685"/>
              <a:ext cx="1569660" cy="3416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  <a:p>
              <a:pPr algn="ctr"/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  <a:p>
              <a:pPr algn="ctr"/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  <a:p>
              <a:pPr algn="ctr"/>
              <a:r>
                <a:rPr lang="zh-CN" altLang="en-US" sz="5400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华康海报体W12" pitchFamily="81" charset="-122"/>
                  <a:ea typeface="华康海报体W12" pitchFamily="81" charset="-122"/>
                </a:rPr>
                <a:t>谁是</a:t>
              </a:r>
              <a:endParaRPr lang="en-US" altLang="zh-CN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5396438"/>
            <a:ext cx="9144000" cy="3338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2081295" y="4809648"/>
            <a:ext cx="4203825" cy="626036"/>
            <a:chOff x="2081295" y="4809648"/>
            <a:chExt cx="4203825" cy="626036"/>
          </a:xfrm>
        </p:grpSpPr>
        <p:grpSp>
          <p:nvGrpSpPr>
            <p:cNvPr id="50" name="Group 59"/>
            <p:cNvGrpSpPr>
              <a:grpSpLocks/>
            </p:cNvGrpSpPr>
            <p:nvPr/>
          </p:nvGrpSpPr>
          <p:grpSpPr bwMode="auto">
            <a:xfrm rot="16968981" flipV="1">
              <a:off x="5358954" y="4824430"/>
              <a:ext cx="330200" cy="609600"/>
              <a:chOff x="1110" y="3408"/>
              <a:chExt cx="208" cy="384"/>
            </a:xfrm>
          </p:grpSpPr>
          <p:sp>
            <p:nvSpPr>
              <p:cNvPr id="51" name="Line 60"/>
              <p:cNvSpPr>
                <a:spLocks noChangeShapeType="1"/>
              </p:cNvSpPr>
              <p:nvPr/>
            </p:nvSpPr>
            <p:spPr bwMode="auto">
              <a:xfrm rot="-2801081">
                <a:off x="1205" y="3535"/>
                <a:ext cx="1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61"/>
              <p:cNvSpPr>
                <a:spLocks noChangeShapeType="1"/>
              </p:cNvSpPr>
              <p:nvPr/>
            </p:nvSpPr>
            <p:spPr bwMode="auto">
              <a:xfrm rot="2456314">
                <a:off x="1200" y="340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62"/>
              <p:cNvSpPr>
                <a:spLocks noChangeShapeType="1"/>
              </p:cNvSpPr>
              <p:nvPr/>
            </p:nvSpPr>
            <p:spPr bwMode="auto">
              <a:xfrm rot="2456314">
                <a:off x="1256" y="368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63"/>
              <p:cNvSpPr>
                <a:spLocks noChangeShapeType="1"/>
              </p:cNvSpPr>
              <p:nvPr/>
            </p:nvSpPr>
            <p:spPr bwMode="auto">
              <a:xfrm rot="18656314">
                <a:off x="1269" y="3744"/>
                <a:ext cx="1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" name="Freeform 64"/>
            <p:cNvSpPr>
              <a:spLocks/>
            </p:cNvSpPr>
            <p:nvPr/>
          </p:nvSpPr>
          <p:spPr bwMode="auto">
            <a:xfrm rot="13192401">
              <a:off x="3421179" y="4996267"/>
              <a:ext cx="487363" cy="152400"/>
            </a:xfrm>
            <a:custGeom>
              <a:avLst/>
              <a:gdLst/>
              <a:ahLst/>
              <a:cxnLst>
                <a:cxn ang="0">
                  <a:pos x="307" y="0"/>
                </a:cxn>
                <a:cxn ang="0">
                  <a:pos x="211" y="14"/>
                </a:cxn>
                <a:cxn ang="0">
                  <a:pos x="96" y="57"/>
                </a:cxn>
                <a:cxn ang="0">
                  <a:pos x="110" y="115"/>
                </a:cxn>
                <a:cxn ang="0">
                  <a:pos x="120" y="144"/>
                </a:cxn>
                <a:cxn ang="0">
                  <a:pos x="43" y="173"/>
                </a:cxn>
                <a:cxn ang="0">
                  <a:pos x="14" y="192"/>
                </a:cxn>
                <a:cxn ang="0">
                  <a:pos x="0" y="139"/>
                </a:cxn>
              </a:cxnLst>
              <a:rect l="0" t="0" r="r" b="b"/>
              <a:pathLst>
                <a:path w="307" h="192">
                  <a:moveTo>
                    <a:pt x="307" y="0"/>
                  </a:moveTo>
                  <a:cubicBezTo>
                    <a:pt x="273" y="3"/>
                    <a:pt x="243" y="4"/>
                    <a:pt x="211" y="14"/>
                  </a:cubicBezTo>
                  <a:cubicBezTo>
                    <a:pt x="171" y="26"/>
                    <a:pt x="137" y="48"/>
                    <a:pt x="96" y="57"/>
                  </a:cubicBezTo>
                  <a:cubicBezTo>
                    <a:pt x="100" y="77"/>
                    <a:pt x="104" y="95"/>
                    <a:pt x="110" y="115"/>
                  </a:cubicBezTo>
                  <a:cubicBezTo>
                    <a:pt x="113" y="125"/>
                    <a:pt x="120" y="144"/>
                    <a:pt x="120" y="144"/>
                  </a:cubicBezTo>
                  <a:cubicBezTo>
                    <a:pt x="97" y="159"/>
                    <a:pt x="70" y="166"/>
                    <a:pt x="43" y="173"/>
                  </a:cubicBezTo>
                  <a:cubicBezTo>
                    <a:pt x="36" y="178"/>
                    <a:pt x="14" y="184"/>
                    <a:pt x="14" y="192"/>
                  </a:cubicBezTo>
                  <a:lnTo>
                    <a:pt x="0" y="139"/>
                  </a:lnTo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 rot="2733261">
              <a:off x="4597234" y="4669948"/>
              <a:ext cx="330200" cy="609600"/>
              <a:chOff x="1110" y="3408"/>
              <a:chExt cx="208" cy="384"/>
            </a:xfrm>
          </p:grpSpPr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 rot="-2801081">
                <a:off x="1205" y="3535"/>
                <a:ext cx="1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67"/>
              <p:cNvSpPr>
                <a:spLocks noChangeShapeType="1"/>
              </p:cNvSpPr>
              <p:nvPr/>
            </p:nvSpPr>
            <p:spPr bwMode="auto">
              <a:xfrm rot="2456314">
                <a:off x="1200" y="340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68"/>
              <p:cNvSpPr>
                <a:spLocks noChangeShapeType="1"/>
              </p:cNvSpPr>
              <p:nvPr/>
            </p:nvSpPr>
            <p:spPr bwMode="auto">
              <a:xfrm rot="2456314">
                <a:off x="1256" y="368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69"/>
              <p:cNvSpPr>
                <a:spLocks noChangeShapeType="1"/>
              </p:cNvSpPr>
              <p:nvPr/>
            </p:nvSpPr>
            <p:spPr bwMode="auto">
              <a:xfrm rot="18656314">
                <a:off x="1269" y="3744"/>
                <a:ext cx="1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" name="Freeform 70"/>
            <p:cNvSpPr>
              <a:spLocks/>
            </p:cNvSpPr>
            <p:nvPr/>
          </p:nvSpPr>
          <p:spPr bwMode="auto">
            <a:xfrm rot="8407599" flipV="1">
              <a:off x="3921245" y="5066926"/>
              <a:ext cx="487363" cy="152400"/>
            </a:xfrm>
            <a:custGeom>
              <a:avLst/>
              <a:gdLst/>
              <a:ahLst/>
              <a:cxnLst>
                <a:cxn ang="0">
                  <a:pos x="307" y="0"/>
                </a:cxn>
                <a:cxn ang="0">
                  <a:pos x="211" y="14"/>
                </a:cxn>
                <a:cxn ang="0">
                  <a:pos x="96" y="57"/>
                </a:cxn>
                <a:cxn ang="0">
                  <a:pos x="110" y="115"/>
                </a:cxn>
                <a:cxn ang="0">
                  <a:pos x="120" y="144"/>
                </a:cxn>
                <a:cxn ang="0">
                  <a:pos x="43" y="173"/>
                </a:cxn>
                <a:cxn ang="0">
                  <a:pos x="14" y="192"/>
                </a:cxn>
                <a:cxn ang="0">
                  <a:pos x="0" y="139"/>
                </a:cxn>
              </a:cxnLst>
              <a:rect l="0" t="0" r="r" b="b"/>
              <a:pathLst>
                <a:path w="307" h="192">
                  <a:moveTo>
                    <a:pt x="307" y="0"/>
                  </a:moveTo>
                  <a:cubicBezTo>
                    <a:pt x="273" y="3"/>
                    <a:pt x="243" y="4"/>
                    <a:pt x="211" y="14"/>
                  </a:cubicBezTo>
                  <a:cubicBezTo>
                    <a:pt x="171" y="26"/>
                    <a:pt x="137" y="48"/>
                    <a:pt x="96" y="57"/>
                  </a:cubicBezTo>
                  <a:cubicBezTo>
                    <a:pt x="100" y="77"/>
                    <a:pt x="104" y="95"/>
                    <a:pt x="110" y="115"/>
                  </a:cubicBezTo>
                  <a:cubicBezTo>
                    <a:pt x="113" y="125"/>
                    <a:pt x="120" y="144"/>
                    <a:pt x="120" y="144"/>
                  </a:cubicBezTo>
                  <a:cubicBezTo>
                    <a:pt x="97" y="159"/>
                    <a:pt x="70" y="166"/>
                    <a:pt x="43" y="173"/>
                  </a:cubicBezTo>
                  <a:cubicBezTo>
                    <a:pt x="36" y="178"/>
                    <a:pt x="14" y="184"/>
                    <a:pt x="14" y="192"/>
                  </a:cubicBezTo>
                  <a:lnTo>
                    <a:pt x="0" y="139"/>
                  </a:lnTo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Freeform 179"/>
            <p:cNvSpPr>
              <a:spLocks/>
            </p:cNvSpPr>
            <p:nvPr/>
          </p:nvSpPr>
          <p:spPr bwMode="auto">
            <a:xfrm rot="10189918">
              <a:off x="2081295" y="4971023"/>
              <a:ext cx="487363" cy="152400"/>
            </a:xfrm>
            <a:custGeom>
              <a:avLst/>
              <a:gdLst/>
              <a:ahLst/>
              <a:cxnLst>
                <a:cxn ang="0">
                  <a:pos x="307" y="0"/>
                </a:cxn>
                <a:cxn ang="0">
                  <a:pos x="211" y="14"/>
                </a:cxn>
                <a:cxn ang="0">
                  <a:pos x="96" y="57"/>
                </a:cxn>
                <a:cxn ang="0">
                  <a:pos x="110" y="115"/>
                </a:cxn>
                <a:cxn ang="0">
                  <a:pos x="120" y="144"/>
                </a:cxn>
                <a:cxn ang="0">
                  <a:pos x="43" y="173"/>
                </a:cxn>
                <a:cxn ang="0">
                  <a:pos x="14" y="192"/>
                </a:cxn>
                <a:cxn ang="0">
                  <a:pos x="0" y="139"/>
                </a:cxn>
              </a:cxnLst>
              <a:rect l="0" t="0" r="r" b="b"/>
              <a:pathLst>
                <a:path w="307" h="192">
                  <a:moveTo>
                    <a:pt x="307" y="0"/>
                  </a:moveTo>
                  <a:cubicBezTo>
                    <a:pt x="273" y="3"/>
                    <a:pt x="243" y="4"/>
                    <a:pt x="211" y="14"/>
                  </a:cubicBezTo>
                  <a:cubicBezTo>
                    <a:pt x="171" y="26"/>
                    <a:pt x="137" y="48"/>
                    <a:pt x="96" y="57"/>
                  </a:cubicBezTo>
                  <a:cubicBezTo>
                    <a:pt x="100" y="77"/>
                    <a:pt x="104" y="95"/>
                    <a:pt x="110" y="115"/>
                  </a:cubicBezTo>
                  <a:cubicBezTo>
                    <a:pt x="113" y="125"/>
                    <a:pt x="120" y="144"/>
                    <a:pt x="120" y="144"/>
                  </a:cubicBezTo>
                  <a:cubicBezTo>
                    <a:pt x="97" y="159"/>
                    <a:pt x="70" y="166"/>
                    <a:pt x="43" y="173"/>
                  </a:cubicBezTo>
                  <a:cubicBezTo>
                    <a:pt x="36" y="178"/>
                    <a:pt x="14" y="184"/>
                    <a:pt x="14" y="192"/>
                  </a:cubicBezTo>
                  <a:lnTo>
                    <a:pt x="0" y="139"/>
                  </a:lnTo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3" name="Group 191"/>
            <p:cNvGrpSpPr>
              <a:grpSpLocks/>
            </p:cNvGrpSpPr>
            <p:nvPr/>
          </p:nvGrpSpPr>
          <p:grpSpPr bwMode="auto">
            <a:xfrm rot="-23683843">
              <a:off x="2787410" y="4826084"/>
              <a:ext cx="330200" cy="609600"/>
              <a:chOff x="1110" y="3408"/>
              <a:chExt cx="208" cy="384"/>
            </a:xfrm>
          </p:grpSpPr>
          <p:sp>
            <p:nvSpPr>
              <p:cNvPr id="64" name="Line 192"/>
              <p:cNvSpPr>
                <a:spLocks noChangeShapeType="1"/>
              </p:cNvSpPr>
              <p:nvPr/>
            </p:nvSpPr>
            <p:spPr bwMode="auto">
              <a:xfrm rot="-2801081">
                <a:off x="1205" y="3535"/>
                <a:ext cx="1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193"/>
              <p:cNvSpPr>
                <a:spLocks noChangeShapeType="1"/>
              </p:cNvSpPr>
              <p:nvPr/>
            </p:nvSpPr>
            <p:spPr bwMode="auto">
              <a:xfrm rot="2456314">
                <a:off x="1200" y="340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194"/>
              <p:cNvSpPr>
                <a:spLocks noChangeShapeType="1"/>
              </p:cNvSpPr>
              <p:nvPr/>
            </p:nvSpPr>
            <p:spPr bwMode="auto">
              <a:xfrm rot="2456314">
                <a:off x="1256" y="368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195"/>
              <p:cNvSpPr>
                <a:spLocks noChangeShapeType="1"/>
              </p:cNvSpPr>
              <p:nvPr/>
            </p:nvSpPr>
            <p:spPr bwMode="auto">
              <a:xfrm rot="18656314">
                <a:off x="1269" y="3744"/>
                <a:ext cx="1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" name="Group 59"/>
            <p:cNvGrpSpPr>
              <a:grpSpLocks/>
            </p:cNvGrpSpPr>
            <p:nvPr/>
          </p:nvGrpSpPr>
          <p:grpSpPr bwMode="auto">
            <a:xfrm rot="16968981" flipV="1">
              <a:off x="3454846" y="4924440"/>
              <a:ext cx="330200" cy="609600"/>
              <a:chOff x="1110" y="3408"/>
              <a:chExt cx="208" cy="384"/>
            </a:xfrm>
          </p:grpSpPr>
          <p:sp>
            <p:nvSpPr>
              <p:cNvPr id="69" name="Line 60"/>
              <p:cNvSpPr>
                <a:spLocks noChangeShapeType="1"/>
              </p:cNvSpPr>
              <p:nvPr/>
            </p:nvSpPr>
            <p:spPr bwMode="auto">
              <a:xfrm rot="-2801081">
                <a:off x="1205" y="3535"/>
                <a:ext cx="1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1"/>
              <p:cNvSpPr>
                <a:spLocks noChangeShapeType="1"/>
              </p:cNvSpPr>
              <p:nvPr/>
            </p:nvSpPr>
            <p:spPr bwMode="auto">
              <a:xfrm rot="2456314">
                <a:off x="1200" y="340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Line 62"/>
              <p:cNvSpPr>
                <a:spLocks noChangeShapeType="1"/>
              </p:cNvSpPr>
              <p:nvPr/>
            </p:nvSpPr>
            <p:spPr bwMode="auto">
              <a:xfrm rot="2456314">
                <a:off x="1256" y="368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Line 63"/>
              <p:cNvSpPr>
                <a:spLocks noChangeShapeType="1"/>
              </p:cNvSpPr>
              <p:nvPr/>
            </p:nvSpPr>
            <p:spPr bwMode="auto">
              <a:xfrm rot="18656314">
                <a:off x="1269" y="3744"/>
                <a:ext cx="1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Freeform 70"/>
            <p:cNvSpPr>
              <a:spLocks/>
            </p:cNvSpPr>
            <p:nvPr/>
          </p:nvSpPr>
          <p:spPr bwMode="auto">
            <a:xfrm rot="11668326" flipV="1">
              <a:off x="5797757" y="4996268"/>
              <a:ext cx="487363" cy="152400"/>
            </a:xfrm>
            <a:custGeom>
              <a:avLst/>
              <a:gdLst/>
              <a:ahLst/>
              <a:cxnLst>
                <a:cxn ang="0">
                  <a:pos x="307" y="0"/>
                </a:cxn>
                <a:cxn ang="0">
                  <a:pos x="211" y="14"/>
                </a:cxn>
                <a:cxn ang="0">
                  <a:pos x="96" y="57"/>
                </a:cxn>
                <a:cxn ang="0">
                  <a:pos x="110" y="115"/>
                </a:cxn>
                <a:cxn ang="0">
                  <a:pos x="120" y="144"/>
                </a:cxn>
                <a:cxn ang="0">
                  <a:pos x="43" y="173"/>
                </a:cxn>
                <a:cxn ang="0">
                  <a:pos x="14" y="192"/>
                </a:cxn>
                <a:cxn ang="0">
                  <a:pos x="0" y="139"/>
                </a:cxn>
              </a:cxnLst>
              <a:rect l="0" t="0" r="r" b="b"/>
              <a:pathLst>
                <a:path w="307" h="192">
                  <a:moveTo>
                    <a:pt x="307" y="0"/>
                  </a:moveTo>
                  <a:cubicBezTo>
                    <a:pt x="273" y="3"/>
                    <a:pt x="243" y="4"/>
                    <a:pt x="211" y="14"/>
                  </a:cubicBezTo>
                  <a:cubicBezTo>
                    <a:pt x="171" y="26"/>
                    <a:pt x="137" y="48"/>
                    <a:pt x="96" y="57"/>
                  </a:cubicBezTo>
                  <a:cubicBezTo>
                    <a:pt x="100" y="77"/>
                    <a:pt x="104" y="95"/>
                    <a:pt x="110" y="115"/>
                  </a:cubicBezTo>
                  <a:cubicBezTo>
                    <a:pt x="113" y="125"/>
                    <a:pt x="120" y="144"/>
                    <a:pt x="120" y="144"/>
                  </a:cubicBezTo>
                  <a:cubicBezTo>
                    <a:pt x="97" y="159"/>
                    <a:pt x="70" y="166"/>
                    <a:pt x="43" y="173"/>
                  </a:cubicBezTo>
                  <a:cubicBezTo>
                    <a:pt x="36" y="178"/>
                    <a:pt x="14" y="184"/>
                    <a:pt x="14" y="192"/>
                  </a:cubicBezTo>
                  <a:lnTo>
                    <a:pt x="0" y="139"/>
                  </a:lnTo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 rot="296588">
            <a:off x="1300051" y="4167793"/>
            <a:ext cx="2286150" cy="1424123"/>
            <a:chOff x="1732756" y="3168102"/>
            <a:chExt cx="2286150" cy="1424123"/>
          </a:xfrm>
        </p:grpSpPr>
        <p:grpSp>
          <p:nvGrpSpPr>
            <p:cNvPr id="76" name="组合 431"/>
            <p:cNvGrpSpPr/>
            <p:nvPr/>
          </p:nvGrpSpPr>
          <p:grpSpPr>
            <a:xfrm rot="1556928" flipH="1">
              <a:off x="1732754" y="3168104"/>
              <a:ext cx="2286150" cy="1424123"/>
              <a:chOff x="4964420" y="3579500"/>
              <a:chExt cx="2286150" cy="142412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5759440" y="4270384"/>
                <a:ext cx="469900" cy="1143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4964420" y="3701424"/>
                <a:ext cx="130522" cy="438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6200000" flipV="1">
                <a:off x="6015518" y="4485821"/>
                <a:ext cx="323846" cy="21047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6072198" y="4347220"/>
                <a:ext cx="162209" cy="819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309240" y="4056706"/>
                <a:ext cx="408004" cy="23622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6786578" y="4357698"/>
                <a:ext cx="250862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V="1">
                <a:off x="5704530" y="4240222"/>
                <a:ext cx="101584" cy="539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rot="10800000">
                <a:off x="6269344" y="4750126"/>
                <a:ext cx="447676" cy="1095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6215074" y="4071946"/>
                <a:ext cx="630000" cy="63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 flipH="1">
                <a:off x="6296800" y="3961317"/>
                <a:ext cx="158776" cy="214314"/>
              </a:xfrm>
              <a:custGeom>
                <a:avLst/>
                <a:gdLst>
                  <a:gd name="connsiteX0" fmla="*/ 92075 w 187325"/>
                  <a:gd name="connsiteY0" fmla="*/ 514350 h 514350"/>
                  <a:gd name="connsiteX1" fmla="*/ 73025 w 187325"/>
                  <a:gd name="connsiteY1" fmla="*/ 485775 h 514350"/>
                  <a:gd name="connsiteX2" fmla="*/ 92075 w 187325"/>
                  <a:gd name="connsiteY2" fmla="*/ 457200 h 514350"/>
                  <a:gd name="connsiteX3" fmla="*/ 111125 w 187325"/>
                  <a:gd name="connsiteY3" fmla="*/ 333375 h 514350"/>
                  <a:gd name="connsiteX4" fmla="*/ 120650 w 187325"/>
                  <a:gd name="connsiteY4" fmla="*/ 304800 h 514350"/>
                  <a:gd name="connsiteX5" fmla="*/ 111125 w 187325"/>
                  <a:gd name="connsiteY5" fmla="*/ 200025 h 514350"/>
                  <a:gd name="connsiteX6" fmla="*/ 82550 w 187325"/>
                  <a:gd name="connsiteY6" fmla="*/ 180975 h 514350"/>
                  <a:gd name="connsiteX7" fmla="*/ 53975 w 187325"/>
                  <a:gd name="connsiteY7" fmla="*/ 152400 h 514350"/>
                  <a:gd name="connsiteX8" fmla="*/ 25400 w 187325"/>
                  <a:gd name="connsiteY8" fmla="*/ 161925 h 514350"/>
                  <a:gd name="connsiteX9" fmla="*/ 25400 w 187325"/>
                  <a:gd name="connsiteY9" fmla="*/ 219075 h 514350"/>
                  <a:gd name="connsiteX10" fmla="*/ 53975 w 187325"/>
                  <a:gd name="connsiteY10" fmla="*/ 228600 h 514350"/>
                  <a:gd name="connsiteX11" fmla="*/ 111125 w 187325"/>
                  <a:gd name="connsiteY11" fmla="*/ 219075 h 514350"/>
                  <a:gd name="connsiteX12" fmla="*/ 139700 w 187325"/>
                  <a:gd name="connsiteY12" fmla="*/ 209550 h 514350"/>
                  <a:gd name="connsiteX13" fmla="*/ 149225 w 187325"/>
                  <a:gd name="connsiteY13" fmla="*/ 161925 h 514350"/>
                  <a:gd name="connsiteX14" fmla="*/ 168275 w 187325"/>
                  <a:gd name="connsiteY14" fmla="*/ 104775 h 514350"/>
                  <a:gd name="connsiteX15" fmla="*/ 187325 w 187325"/>
                  <a:gd name="connsiteY15" fmla="*/ 19050 h 514350"/>
                  <a:gd name="connsiteX16" fmla="*/ 139700 w 187325"/>
                  <a:gd name="connsiteY16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20650 w 187325"/>
                  <a:gd name="connsiteY2" fmla="*/ 304800 h 514350"/>
                  <a:gd name="connsiteX3" fmla="*/ 111125 w 187325"/>
                  <a:gd name="connsiteY3" fmla="*/ 200025 h 514350"/>
                  <a:gd name="connsiteX4" fmla="*/ 82550 w 187325"/>
                  <a:gd name="connsiteY4" fmla="*/ 180975 h 514350"/>
                  <a:gd name="connsiteX5" fmla="*/ 53975 w 187325"/>
                  <a:gd name="connsiteY5" fmla="*/ 152400 h 514350"/>
                  <a:gd name="connsiteX6" fmla="*/ 25400 w 187325"/>
                  <a:gd name="connsiteY6" fmla="*/ 161925 h 514350"/>
                  <a:gd name="connsiteX7" fmla="*/ 25400 w 187325"/>
                  <a:gd name="connsiteY7" fmla="*/ 219075 h 514350"/>
                  <a:gd name="connsiteX8" fmla="*/ 53975 w 187325"/>
                  <a:gd name="connsiteY8" fmla="*/ 228600 h 514350"/>
                  <a:gd name="connsiteX9" fmla="*/ 111125 w 187325"/>
                  <a:gd name="connsiteY9" fmla="*/ 219075 h 514350"/>
                  <a:gd name="connsiteX10" fmla="*/ 139700 w 187325"/>
                  <a:gd name="connsiteY10" fmla="*/ 209550 h 514350"/>
                  <a:gd name="connsiteX11" fmla="*/ 149225 w 187325"/>
                  <a:gd name="connsiteY11" fmla="*/ 161925 h 514350"/>
                  <a:gd name="connsiteX12" fmla="*/ 168275 w 187325"/>
                  <a:gd name="connsiteY12" fmla="*/ 104775 h 514350"/>
                  <a:gd name="connsiteX13" fmla="*/ 187325 w 187325"/>
                  <a:gd name="connsiteY13" fmla="*/ 19050 h 514350"/>
                  <a:gd name="connsiteX14" fmla="*/ 139700 w 187325"/>
                  <a:gd name="connsiteY14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53975 w 168275"/>
                  <a:gd name="connsiteY4" fmla="*/ 152400 h 514350"/>
                  <a:gd name="connsiteX5" fmla="*/ 25400 w 168275"/>
                  <a:gd name="connsiteY5" fmla="*/ 161925 h 514350"/>
                  <a:gd name="connsiteX6" fmla="*/ 25400 w 168275"/>
                  <a:gd name="connsiteY6" fmla="*/ 219075 h 514350"/>
                  <a:gd name="connsiteX7" fmla="*/ 53975 w 168275"/>
                  <a:gd name="connsiteY7" fmla="*/ 228600 h 514350"/>
                  <a:gd name="connsiteX8" fmla="*/ 111125 w 168275"/>
                  <a:gd name="connsiteY8" fmla="*/ 219075 h 514350"/>
                  <a:gd name="connsiteX9" fmla="*/ 139700 w 168275"/>
                  <a:gd name="connsiteY9" fmla="*/ 209550 h 514350"/>
                  <a:gd name="connsiteX10" fmla="*/ 149225 w 168275"/>
                  <a:gd name="connsiteY10" fmla="*/ 161925 h 514350"/>
                  <a:gd name="connsiteX11" fmla="*/ 168275 w 168275"/>
                  <a:gd name="connsiteY11" fmla="*/ 104775 h 514350"/>
                  <a:gd name="connsiteX12" fmla="*/ 139700 w 168275"/>
                  <a:gd name="connsiteY12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81505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38188 w 123913"/>
                  <a:gd name="connsiteY3" fmla="*/ 180975 h 514350"/>
                  <a:gd name="connsiteX4" fmla="*/ 9084 w 123913"/>
                  <a:gd name="connsiteY4" fmla="*/ 161925 h 514350"/>
                  <a:gd name="connsiteX5" fmla="*/ 9613 w 123913"/>
                  <a:gd name="connsiteY5" fmla="*/ 275782 h 514350"/>
                  <a:gd name="connsiteX6" fmla="*/ 66763 w 123913"/>
                  <a:gd name="connsiteY6" fmla="*/ 266257 h 514350"/>
                  <a:gd name="connsiteX7" fmla="*/ 95338 w 123913"/>
                  <a:gd name="connsiteY7" fmla="*/ 209550 h 514350"/>
                  <a:gd name="connsiteX8" fmla="*/ 104863 w 123913"/>
                  <a:gd name="connsiteY8" fmla="*/ 161925 h 514350"/>
                  <a:gd name="connsiteX9" fmla="*/ 123913 w 123913"/>
                  <a:gd name="connsiteY9" fmla="*/ 104775 h 514350"/>
                  <a:gd name="connsiteX10" fmla="*/ 95338 w 123913"/>
                  <a:gd name="connsiteY10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04863 w 123913"/>
                  <a:gd name="connsiteY7" fmla="*/ 161925 h 514350"/>
                  <a:gd name="connsiteX8" fmla="*/ 123913 w 123913"/>
                  <a:gd name="connsiteY8" fmla="*/ 104775 h 514350"/>
                  <a:gd name="connsiteX9" fmla="*/ 95338 w 123913"/>
                  <a:gd name="connsiteY9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12519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74" h="514350">
                    <a:moveTo>
                      <a:pt x="64894" y="514350"/>
                    </a:moveTo>
                    <a:cubicBezTo>
                      <a:pt x="70847" y="470694"/>
                      <a:pt x="96644" y="339725"/>
                      <a:pt x="93469" y="304800"/>
                    </a:cubicBezTo>
                    <a:cubicBezTo>
                      <a:pt x="90294" y="269875"/>
                      <a:pt x="94257" y="233543"/>
                      <a:pt x="83944" y="200025"/>
                    </a:cubicBezTo>
                    <a:cubicBezTo>
                      <a:pt x="72743" y="176213"/>
                      <a:pt x="73197" y="131997"/>
                      <a:pt x="26265" y="161925"/>
                    </a:cubicBezTo>
                    <a:cubicBezTo>
                      <a:pt x="0" y="220195"/>
                      <a:pt x="17181" y="258393"/>
                      <a:pt x="26794" y="275782"/>
                    </a:cubicBezTo>
                    <a:cubicBezTo>
                      <a:pt x="71094" y="333951"/>
                      <a:pt x="86601" y="292468"/>
                      <a:pt x="83944" y="266257"/>
                    </a:cubicBezTo>
                    <a:cubicBezTo>
                      <a:pt x="161074" y="243630"/>
                      <a:pt x="88955" y="165675"/>
                      <a:pt x="98480" y="138761"/>
                    </a:cubicBezTo>
                    <a:cubicBezTo>
                      <a:pt x="108005" y="111847"/>
                      <a:pt x="141094" y="139700"/>
                      <a:pt x="141094" y="104775"/>
                    </a:cubicBezTo>
                    <a:cubicBezTo>
                      <a:pt x="139507" y="77788"/>
                      <a:pt x="118472" y="21828"/>
                      <a:pt x="112519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316"/>
              <p:cNvGrpSpPr/>
              <p:nvPr/>
            </p:nvGrpSpPr>
            <p:grpSpPr>
              <a:xfrm flipH="1">
                <a:off x="6572264" y="4525974"/>
                <a:ext cx="142876" cy="71438"/>
                <a:chOff x="4714876" y="3136900"/>
                <a:chExt cx="357190" cy="158750"/>
              </a:xfrm>
            </p:grpSpPr>
            <p:sp>
              <p:nvSpPr>
                <p:cNvPr id="95" name="泪滴形 94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6" name="直接连接符 95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直接连接符 88"/>
              <p:cNvCxnSpPr/>
              <p:nvPr/>
            </p:nvCxnSpPr>
            <p:spPr>
              <a:xfrm rot="16200000" flipH="1">
                <a:off x="5019189" y="3768575"/>
                <a:ext cx="316228" cy="25812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237802" y="3579500"/>
                <a:ext cx="130522" cy="438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474960" y="3968124"/>
                <a:ext cx="342310" cy="2743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rot="16200000" flipH="1">
                <a:off x="5224462" y="3723322"/>
                <a:ext cx="372422" cy="16098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3" name="Picture 3"/>
              <p:cNvPicPr>
                <a:picLocks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6107922">
                <a:off x="6695359" y="475702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4" name="Picture 3"/>
              <p:cNvPicPr>
                <a:picLocks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5100833">
                <a:off x="7003970" y="4218858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7" name="椭圆 76"/>
            <p:cNvSpPr/>
            <p:nvPr/>
          </p:nvSpPr>
          <p:spPr>
            <a:xfrm>
              <a:off x="2285984" y="3286128"/>
              <a:ext cx="500066" cy="142876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20000">
            <a:off x="2210616" y="2212829"/>
            <a:ext cx="4063635" cy="3939540"/>
            <a:chOff x="2062956" y="3519635"/>
            <a:chExt cx="4063635" cy="3939540"/>
          </a:xfrm>
        </p:grpSpPr>
        <p:sp>
          <p:nvSpPr>
            <p:cNvPr id="44" name="矩形 43"/>
            <p:cNvSpPr/>
            <p:nvPr/>
          </p:nvSpPr>
          <p:spPr>
            <a:xfrm>
              <a:off x="2062956" y="3519635"/>
              <a:ext cx="3466334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5000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Goonies" pitchFamily="34" charset="0"/>
                </a:rPr>
                <a:t>CO</a:t>
              </a:r>
              <a:endParaRPr lang="zh-CN" altLang="en-US" sz="25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Hurry Up" pitchFamily="2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287900" y="5046141"/>
              <a:ext cx="83869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Hurry Up" pitchFamily="2" charset="0"/>
                </a:rPr>
                <a:t>2</a:t>
              </a:r>
              <a:endParaRPr lang="zh-CN" altLang="en-US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endParaRPr>
            </a:p>
          </p:txBody>
        </p:sp>
      </p:grp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4 L 2.5E-6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0.14809 4.44444E-6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5400000">
                                      <p:cBhvr>
                                        <p:cTn id="1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5400000">
                                      <p:cBhvr>
                                        <p:cTn id="2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5" presetClass="path" presetSubtype="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4809 4.44444E-6 L -0.19045 4.44444E-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5400000">
                                      <p:cBhvr>
                                        <p:cTn id="33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38889E-6 -0.87112 L -1.38889E-6 4.44444E-6 " pathEditMode="relative" rAng="0" ptsTypes="AA">
                                      <p:cBhvr>
                                        <p:cTn id="35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80" accel="100000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>
          <a:xfrm>
            <a:off x="-214346" y="142876"/>
            <a:ext cx="9358346" cy="11429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152400" y="2342214"/>
            <a:ext cx="9296400" cy="3372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-103401"/>
            <a:ext cx="9144000" cy="3338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 flipH="1">
            <a:off x="11638999" y="-6424076"/>
            <a:ext cx="156966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5400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  <a:p>
            <a:pPr algn="ctr"/>
            <a:endParaRPr lang="en-US" altLang="zh-CN" sz="5400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  <a:p>
            <a:pPr algn="ctr"/>
            <a:endParaRPr lang="en-US" altLang="zh-CN" sz="5400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  <a:p>
            <a:pPr algn="ctr"/>
            <a:r>
              <a:rPr lang="zh-CN" alt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谁是</a:t>
            </a:r>
            <a:endParaRPr lang="en-US" altLang="zh-CN" sz="5400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-95250" y="142856"/>
            <a:ext cx="9239250" cy="11429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1928794" y="1506672"/>
            <a:ext cx="507209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以二氧化碳为代表的温室气体大量排放</a:t>
            </a:r>
            <a:endParaRPr lang="en-US" altLang="zh-CN" sz="20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algn="ctr"/>
            <a:r>
              <a:rPr lang="zh-CN" altLang="en-US" sz="2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致使</a:t>
            </a:r>
            <a:r>
              <a:rPr lang="zh-CN" altLang="en-US" sz="2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全球气候变暖</a:t>
            </a:r>
            <a:endParaRPr lang="zh-CN" altLang="en-US" sz="2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928794" y="1581084"/>
            <a:ext cx="50720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人类的存亡仅在几度之间</a:t>
            </a:r>
            <a:endParaRPr lang="zh-CN" altLang="en-US" sz="2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357434"/>
            <a:ext cx="9215470" cy="3372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1300051" y="2212829"/>
            <a:ext cx="4985069" cy="3939540"/>
            <a:chOff x="1300051" y="2212829"/>
            <a:chExt cx="4985069" cy="3939540"/>
          </a:xfrm>
        </p:grpSpPr>
        <p:grpSp>
          <p:nvGrpSpPr>
            <p:cNvPr id="14" name="组合 73"/>
            <p:cNvGrpSpPr/>
            <p:nvPr/>
          </p:nvGrpSpPr>
          <p:grpSpPr>
            <a:xfrm>
              <a:off x="2081295" y="4809648"/>
              <a:ext cx="4203825" cy="626036"/>
              <a:chOff x="2081295" y="4809648"/>
              <a:chExt cx="4203825" cy="626036"/>
            </a:xfrm>
          </p:grpSpPr>
          <p:grpSp>
            <p:nvGrpSpPr>
              <p:cNvPr id="15" name="Group 59"/>
              <p:cNvGrpSpPr>
                <a:grpSpLocks/>
              </p:cNvGrpSpPr>
              <p:nvPr/>
            </p:nvGrpSpPr>
            <p:grpSpPr bwMode="auto">
              <a:xfrm rot="16968981" flipV="1">
                <a:off x="5358954" y="4824430"/>
                <a:ext cx="330200" cy="609600"/>
                <a:chOff x="1110" y="3408"/>
                <a:chExt cx="208" cy="384"/>
              </a:xfrm>
            </p:grpSpPr>
            <p:sp>
              <p:nvSpPr>
                <p:cNvPr id="51" name="Line 60"/>
                <p:cNvSpPr>
                  <a:spLocks noChangeShapeType="1"/>
                </p:cNvSpPr>
                <p:nvPr/>
              </p:nvSpPr>
              <p:spPr bwMode="auto">
                <a:xfrm rot="-2801081">
                  <a:off x="1205" y="3535"/>
                  <a:ext cx="1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61"/>
                <p:cNvSpPr>
                  <a:spLocks noChangeShapeType="1"/>
                </p:cNvSpPr>
                <p:nvPr/>
              </p:nvSpPr>
              <p:spPr bwMode="auto">
                <a:xfrm rot="2456314">
                  <a:off x="1200" y="340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62"/>
                <p:cNvSpPr>
                  <a:spLocks noChangeShapeType="1"/>
                </p:cNvSpPr>
                <p:nvPr/>
              </p:nvSpPr>
              <p:spPr bwMode="auto">
                <a:xfrm rot="2456314">
                  <a:off x="1256" y="368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63"/>
                <p:cNvSpPr>
                  <a:spLocks noChangeShapeType="1"/>
                </p:cNvSpPr>
                <p:nvPr/>
              </p:nvSpPr>
              <p:spPr bwMode="auto">
                <a:xfrm rot="18656314">
                  <a:off x="1269" y="3744"/>
                  <a:ext cx="1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Freeform 64"/>
              <p:cNvSpPr>
                <a:spLocks/>
              </p:cNvSpPr>
              <p:nvPr/>
            </p:nvSpPr>
            <p:spPr bwMode="auto">
              <a:xfrm rot="13192401">
                <a:off x="3421179" y="4996267"/>
                <a:ext cx="487363" cy="152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11" y="14"/>
                  </a:cxn>
                  <a:cxn ang="0">
                    <a:pos x="96" y="57"/>
                  </a:cxn>
                  <a:cxn ang="0">
                    <a:pos x="110" y="115"/>
                  </a:cxn>
                  <a:cxn ang="0">
                    <a:pos x="120" y="144"/>
                  </a:cxn>
                  <a:cxn ang="0">
                    <a:pos x="43" y="173"/>
                  </a:cxn>
                  <a:cxn ang="0">
                    <a:pos x="14" y="192"/>
                  </a:cxn>
                  <a:cxn ang="0">
                    <a:pos x="0" y="139"/>
                  </a:cxn>
                </a:cxnLst>
                <a:rect l="0" t="0" r="r" b="b"/>
                <a:pathLst>
                  <a:path w="307" h="192">
                    <a:moveTo>
                      <a:pt x="307" y="0"/>
                    </a:moveTo>
                    <a:cubicBezTo>
                      <a:pt x="273" y="3"/>
                      <a:pt x="243" y="4"/>
                      <a:pt x="211" y="14"/>
                    </a:cubicBezTo>
                    <a:cubicBezTo>
                      <a:pt x="171" y="26"/>
                      <a:pt x="137" y="48"/>
                      <a:pt x="96" y="57"/>
                    </a:cubicBezTo>
                    <a:cubicBezTo>
                      <a:pt x="100" y="77"/>
                      <a:pt x="104" y="95"/>
                      <a:pt x="110" y="115"/>
                    </a:cubicBezTo>
                    <a:cubicBezTo>
                      <a:pt x="113" y="125"/>
                      <a:pt x="120" y="144"/>
                      <a:pt x="120" y="144"/>
                    </a:cubicBezTo>
                    <a:cubicBezTo>
                      <a:pt x="97" y="159"/>
                      <a:pt x="70" y="166"/>
                      <a:pt x="43" y="173"/>
                    </a:cubicBezTo>
                    <a:cubicBezTo>
                      <a:pt x="36" y="178"/>
                      <a:pt x="14" y="184"/>
                      <a:pt x="14" y="192"/>
                    </a:cubicBezTo>
                    <a:lnTo>
                      <a:pt x="0" y="139"/>
                    </a:lnTo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" name="Group 65"/>
              <p:cNvGrpSpPr>
                <a:grpSpLocks/>
              </p:cNvGrpSpPr>
              <p:nvPr/>
            </p:nvGrpSpPr>
            <p:grpSpPr bwMode="auto">
              <a:xfrm rot="2733261">
                <a:off x="4597234" y="4669948"/>
                <a:ext cx="330200" cy="609600"/>
                <a:chOff x="1110" y="3408"/>
                <a:chExt cx="208" cy="384"/>
              </a:xfrm>
            </p:grpSpPr>
            <p:sp>
              <p:nvSpPr>
                <p:cNvPr id="57" name="Line 66"/>
                <p:cNvSpPr>
                  <a:spLocks noChangeShapeType="1"/>
                </p:cNvSpPr>
                <p:nvPr/>
              </p:nvSpPr>
              <p:spPr bwMode="auto">
                <a:xfrm rot="-2801081">
                  <a:off x="1205" y="3535"/>
                  <a:ext cx="1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67"/>
                <p:cNvSpPr>
                  <a:spLocks noChangeShapeType="1"/>
                </p:cNvSpPr>
                <p:nvPr/>
              </p:nvSpPr>
              <p:spPr bwMode="auto">
                <a:xfrm rot="2456314">
                  <a:off x="1200" y="340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68"/>
                <p:cNvSpPr>
                  <a:spLocks noChangeShapeType="1"/>
                </p:cNvSpPr>
                <p:nvPr/>
              </p:nvSpPr>
              <p:spPr bwMode="auto">
                <a:xfrm rot="2456314">
                  <a:off x="1256" y="368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69"/>
                <p:cNvSpPr>
                  <a:spLocks noChangeShapeType="1"/>
                </p:cNvSpPr>
                <p:nvPr/>
              </p:nvSpPr>
              <p:spPr bwMode="auto">
                <a:xfrm rot="18656314">
                  <a:off x="1269" y="3744"/>
                  <a:ext cx="1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" name="Freeform 70"/>
              <p:cNvSpPr>
                <a:spLocks/>
              </p:cNvSpPr>
              <p:nvPr/>
            </p:nvSpPr>
            <p:spPr bwMode="auto">
              <a:xfrm rot="8407599" flipV="1">
                <a:off x="3921245" y="5066926"/>
                <a:ext cx="487363" cy="152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11" y="14"/>
                  </a:cxn>
                  <a:cxn ang="0">
                    <a:pos x="96" y="57"/>
                  </a:cxn>
                  <a:cxn ang="0">
                    <a:pos x="110" y="115"/>
                  </a:cxn>
                  <a:cxn ang="0">
                    <a:pos x="120" y="144"/>
                  </a:cxn>
                  <a:cxn ang="0">
                    <a:pos x="43" y="173"/>
                  </a:cxn>
                  <a:cxn ang="0">
                    <a:pos x="14" y="192"/>
                  </a:cxn>
                  <a:cxn ang="0">
                    <a:pos x="0" y="139"/>
                  </a:cxn>
                </a:cxnLst>
                <a:rect l="0" t="0" r="r" b="b"/>
                <a:pathLst>
                  <a:path w="307" h="192">
                    <a:moveTo>
                      <a:pt x="307" y="0"/>
                    </a:moveTo>
                    <a:cubicBezTo>
                      <a:pt x="273" y="3"/>
                      <a:pt x="243" y="4"/>
                      <a:pt x="211" y="14"/>
                    </a:cubicBezTo>
                    <a:cubicBezTo>
                      <a:pt x="171" y="26"/>
                      <a:pt x="137" y="48"/>
                      <a:pt x="96" y="57"/>
                    </a:cubicBezTo>
                    <a:cubicBezTo>
                      <a:pt x="100" y="77"/>
                      <a:pt x="104" y="95"/>
                      <a:pt x="110" y="115"/>
                    </a:cubicBezTo>
                    <a:cubicBezTo>
                      <a:pt x="113" y="125"/>
                      <a:pt x="120" y="144"/>
                      <a:pt x="120" y="144"/>
                    </a:cubicBezTo>
                    <a:cubicBezTo>
                      <a:pt x="97" y="159"/>
                      <a:pt x="70" y="166"/>
                      <a:pt x="43" y="173"/>
                    </a:cubicBezTo>
                    <a:cubicBezTo>
                      <a:pt x="36" y="178"/>
                      <a:pt x="14" y="184"/>
                      <a:pt x="14" y="192"/>
                    </a:cubicBezTo>
                    <a:lnTo>
                      <a:pt x="0" y="139"/>
                    </a:lnTo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Freeform 179"/>
              <p:cNvSpPr>
                <a:spLocks/>
              </p:cNvSpPr>
              <p:nvPr/>
            </p:nvSpPr>
            <p:spPr bwMode="auto">
              <a:xfrm rot="10189918">
                <a:off x="2081295" y="4971023"/>
                <a:ext cx="487363" cy="152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11" y="14"/>
                  </a:cxn>
                  <a:cxn ang="0">
                    <a:pos x="96" y="57"/>
                  </a:cxn>
                  <a:cxn ang="0">
                    <a:pos x="110" y="115"/>
                  </a:cxn>
                  <a:cxn ang="0">
                    <a:pos x="120" y="144"/>
                  </a:cxn>
                  <a:cxn ang="0">
                    <a:pos x="43" y="173"/>
                  </a:cxn>
                  <a:cxn ang="0">
                    <a:pos x="14" y="192"/>
                  </a:cxn>
                  <a:cxn ang="0">
                    <a:pos x="0" y="139"/>
                  </a:cxn>
                </a:cxnLst>
                <a:rect l="0" t="0" r="r" b="b"/>
                <a:pathLst>
                  <a:path w="307" h="192">
                    <a:moveTo>
                      <a:pt x="307" y="0"/>
                    </a:moveTo>
                    <a:cubicBezTo>
                      <a:pt x="273" y="3"/>
                      <a:pt x="243" y="4"/>
                      <a:pt x="211" y="14"/>
                    </a:cubicBezTo>
                    <a:cubicBezTo>
                      <a:pt x="171" y="26"/>
                      <a:pt x="137" y="48"/>
                      <a:pt x="96" y="57"/>
                    </a:cubicBezTo>
                    <a:cubicBezTo>
                      <a:pt x="100" y="77"/>
                      <a:pt x="104" y="95"/>
                      <a:pt x="110" y="115"/>
                    </a:cubicBezTo>
                    <a:cubicBezTo>
                      <a:pt x="113" y="125"/>
                      <a:pt x="120" y="144"/>
                      <a:pt x="120" y="144"/>
                    </a:cubicBezTo>
                    <a:cubicBezTo>
                      <a:pt x="97" y="159"/>
                      <a:pt x="70" y="166"/>
                      <a:pt x="43" y="173"/>
                    </a:cubicBezTo>
                    <a:cubicBezTo>
                      <a:pt x="36" y="178"/>
                      <a:pt x="14" y="184"/>
                      <a:pt x="14" y="192"/>
                    </a:cubicBezTo>
                    <a:lnTo>
                      <a:pt x="0" y="139"/>
                    </a:lnTo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4" name="Group 191"/>
              <p:cNvGrpSpPr>
                <a:grpSpLocks/>
              </p:cNvGrpSpPr>
              <p:nvPr/>
            </p:nvGrpSpPr>
            <p:grpSpPr bwMode="auto">
              <a:xfrm rot="-23683843">
                <a:off x="2787410" y="4826084"/>
                <a:ext cx="330200" cy="609600"/>
                <a:chOff x="1110" y="3408"/>
                <a:chExt cx="208" cy="384"/>
              </a:xfrm>
            </p:grpSpPr>
            <p:sp>
              <p:nvSpPr>
                <p:cNvPr id="64" name="Line 192"/>
                <p:cNvSpPr>
                  <a:spLocks noChangeShapeType="1"/>
                </p:cNvSpPr>
                <p:nvPr/>
              </p:nvSpPr>
              <p:spPr bwMode="auto">
                <a:xfrm rot="-2801081">
                  <a:off x="1205" y="3535"/>
                  <a:ext cx="1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193"/>
                <p:cNvSpPr>
                  <a:spLocks noChangeShapeType="1"/>
                </p:cNvSpPr>
                <p:nvPr/>
              </p:nvSpPr>
              <p:spPr bwMode="auto">
                <a:xfrm rot="2456314">
                  <a:off x="1200" y="340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194"/>
                <p:cNvSpPr>
                  <a:spLocks noChangeShapeType="1"/>
                </p:cNvSpPr>
                <p:nvPr/>
              </p:nvSpPr>
              <p:spPr bwMode="auto">
                <a:xfrm rot="2456314">
                  <a:off x="1256" y="368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195"/>
                <p:cNvSpPr>
                  <a:spLocks noChangeShapeType="1"/>
                </p:cNvSpPr>
                <p:nvPr/>
              </p:nvSpPr>
              <p:spPr bwMode="auto">
                <a:xfrm rot="18656314">
                  <a:off x="1269" y="3744"/>
                  <a:ext cx="1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59"/>
              <p:cNvGrpSpPr>
                <a:grpSpLocks/>
              </p:cNvGrpSpPr>
              <p:nvPr/>
            </p:nvGrpSpPr>
            <p:grpSpPr bwMode="auto">
              <a:xfrm rot="16968981" flipV="1">
                <a:off x="3454846" y="4924440"/>
                <a:ext cx="330200" cy="609600"/>
                <a:chOff x="1110" y="3408"/>
                <a:chExt cx="208" cy="384"/>
              </a:xfrm>
            </p:grpSpPr>
            <p:sp>
              <p:nvSpPr>
                <p:cNvPr id="69" name="Line 60"/>
                <p:cNvSpPr>
                  <a:spLocks noChangeShapeType="1"/>
                </p:cNvSpPr>
                <p:nvPr/>
              </p:nvSpPr>
              <p:spPr bwMode="auto">
                <a:xfrm rot="-2801081">
                  <a:off x="1205" y="3535"/>
                  <a:ext cx="1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Line 61"/>
                <p:cNvSpPr>
                  <a:spLocks noChangeShapeType="1"/>
                </p:cNvSpPr>
                <p:nvPr/>
              </p:nvSpPr>
              <p:spPr bwMode="auto">
                <a:xfrm rot="2456314">
                  <a:off x="1200" y="340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Line 62"/>
                <p:cNvSpPr>
                  <a:spLocks noChangeShapeType="1"/>
                </p:cNvSpPr>
                <p:nvPr/>
              </p:nvSpPr>
              <p:spPr bwMode="auto">
                <a:xfrm rot="2456314">
                  <a:off x="1256" y="368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Line 63"/>
                <p:cNvSpPr>
                  <a:spLocks noChangeShapeType="1"/>
                </p:cNvSpPr>
                <p:nvPr/>
              </p:nvSpPr>
              <p:spPr bwMode="auto">
                <a:xfrm rot="18656314">
                  <a:off x="1269" y="3744"/>
                  <a:ext cx="1" cy="96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 rot="11668326" flipV="1">
                <a:off x="5797757" y="4996268"/>
                <a:ext cx="487363" cy="152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211" y="14"/>
                  </a:cxn>
                  <a:cxn ang="0">
                    <a:pos x="96" y="57"/>
                  </a:cxn>
                  <a:cxn ang="0">
                    <a:pos x="110" y="115"/>
                  </a:cxn>
                  <a:cxn ang="0">
                    <a:pos x="120" y="144"/>
                  </a:cxn>
                  <a:cxn ang="0">
                    <a:pos x="43" y="173"/>
                  </a:cxn>
                  <a:cxn ang="0">
                    <a:pos x="14" y="192"/>
                  </a:cxn>
                  <a:cxn ang="0">
                    <a:pos x="0" y="139"/>
                  </a:cxn>
                </a:cxnLst>
                <a:rect l="0" t="0" r="r" b="b"/>
                <a:pathLst>
                  <a:path w="307" h="192">
                    <a:moveTo>
                      <a:pt x="307" y="0"/>
                    </a:moveTo>
                    <a:cubicBezTo>
                      <a:pt x="273" y="3"/>
                      <a:pt x="243" y="4"/>
                      <a:pt x="211" y="14"/>
                    </a:cubicBezTo>
                    <a:cubicBezTo>
                      <a:pt x="171" y="26"/>
                      <a:pt x="137" y="48"/>
                      <a:pt x="96" y="57"/>
                    </a:cubicBezTo>
                    <a:cubicBezTo>
                      <a:pt x="100" y="77"/>
                      <a:pt x="104" y="95"/>
                      <a:pt x="110" y="115"/>
                    </a:cubicBezTo>
                    <a:cubicBezTo>
                      <a:pt x="113" y="125"/>
                      <a:pt x="120" y="144"/>
                      <a:pt x="120" y="144"/>
                    </a:cubicBezTo>
                    <a:cubicBezTo>
                      <a:pt x="97" y="159"/>
                      <a:pt x="70" y="166"/>
                      <a:pt x="43" y="173"/>
                    </a:cubicBezTo>
                    <a:cubicBezTo>
                      <a:pt x="36" y="178"/>
                      <a:pt x="14" y="184"/>
                      <a:pt x="14" y="192"/>
                    </a:cubicBezTo>
                    <a:lnTo>
                      <a:pt x="0" y="139"/>
                    </a:lnTo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" name="组合 74"/>
            <p:cNvGrpSpPr/>
            <p:nvPr/>
          </p:nvGrpSpPr>
          <p:grpSpPr>
            <a:xfrm rot="296588">
              <a:off x="1300051" y="4167793"/>
              <a:ext cx="2286150" cy="1424123"/>
              <a:chOff x="1732756" y="3168102"/>
              <a:chExt cx="2286150" cy="1424123"/>
            </a:xfrm>
          </p:grpSpPr>
          <p:grpSp>
            <p:nvGrpSpPr>
              <p:cNvPr id="39" name="组合 431"/>
              <p:cNvGrpSpPr/>
              <p:nvPr/>
            </p:nvGrpSpPr>
            <p:grpSpPr>
              <a:xfrm rot="1556928" flipH="1">
                <a:off x="1732754" y="3168104"/>
                <a:ext cx="2286150" cy="1424123"/>
                <a:chOff x="4964420" y="3579500"/>
                <a:chExt cx="2286150" cy="1424123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>
                  <a:off x="5759440" y="4270384"/>
                  <a:ext cx="469900" cy="1143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>
                  <a:off x="4964420" y="3701424"/>
                  <a:ext cx="130522" cy="438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16200000" flipV="1">
                  <a:off x="6015518" y="4485821"/>
                  <a:ext cx="323846" cy="21047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V="1">
                  <a:off x="6072198" y="4347220"/>
                  <a:ext cx="162209" cy="8191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>
                  <a:off x="5309240" y="4056706"/>
                  <a:ext cx="408004" cy="23622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>
                  <a:off x="6786578" y="4357698"/>
                  <a:ext cx="250862" cy="15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5704530" y="4240222"/>
                  <a:ext cx="101584" cy="539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10800000">
                  <a:off x="6269344" y="4750126"/>
                  <a:ext cx="447676" cy="1095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椭圆 85"/>
                <p:cNvSpPr>
                  <a:spLocks noChangeAspect="1"/>
                </p:cNvSpPr>
                <p:nvPr/>
              </p:nvSpPr>
              <p:spPr>
                <a:xfrm flipH="1">
                  <a:off x="6215074" y="4071946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 86"/>
                <p:cNvSpPr/>
                <p:nvPr/>
              </p:nvSpPr>
              <p:spPr>
                <a:xfrm flipH="1">
                  <a:off x="6296800" y="3961317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0" name="组合 316"/>
                <p:cNvGrpSpPr/>
                <p:nvPr/>
              </p:nvGrpSpPr>
              <p:grpSpPr>
                <a:xfrm flipH="1">
                  <a:off x="6572264" y="4525974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95" name="泪滴形 94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6" name="直接连接符 95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9" name="直接连接符 88"/>
                <p:cNvCxnSpPr/>
                <p:nvPr/>
              </p:nvCxnSpPr>
              <p:spPr>
                <a:xfrm rot="16200000" flipH="1">
                  <a:off x="5019189" y="3768575"/>
                  <a:ext cx="316228" cy="25812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5237802" y="3579500"/>
                  <a:ext cx="130522" cy="438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>
                  <a:off x="5474960" y="3968124"/>
                  <a:ext cx="342310" cy="27431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rot="16200000" flipH="1">
                  <a:off x="5224462" y="3723322"/>
                  <a:ext cx="372422" cy="16098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93" name="Picture 3"/>
                <p:cNvPicPr>
                  <a:picLocks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652"/>
                <a:stretch>
                  <a:fillRect/>
                </a:stretch>
              </p:blipFill>
              <p:spPr bwMode="auto">
                <a:xfrm rot="6107922">
                  <a:off x="6695359" y="4757023"/>
                  <a:ext cx="277200" cy="216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4" name="Picture 3"/>
                <p:cNvPicPr>
                  <a:picLocks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652"/>
                <a:stretch>
                  <a:fillRect/>
                </a:stretch>
              </p:blipFill>
              <p:spPr bwMode="auto">
                <a:xfrm rot="5100833">
                  <a:off x="7003970" y="4218858"/>
                  <a:ext cx="277200" cy="216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7" name="椭圆 76"/>
              <p:cNvSpPr/>
              <p:nvPr/>
            </p:nvSpPr>
            <p:spPr>
              <a:xfrm>
                <a:off x="2285984" y="3286128"/>
                <a:ext cx="500066" cy="142876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8"/>
            <p:cNvGrpSpPr/>
            <p:nvPr/>
          </p:nvGrpSpPr>
          <p:grpSpPr>
            <a:xfrm rot="120000">
              <a:off x="2210616" y="2212829"/>
              <a:ext cx="4063635" cy="3939540"/>
              <a:chOff x="2062956" y="3519635"/>
              <a:chExt cx="4063635" cy="393954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2062956" y="3519635"/>
                <a:ext cx="3466334" cy="393954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5000" b="1" dirty="0" smtClean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  <a:latin typeface="Goonies" pitchFamily="34" charset="0"/>
                  </a:rPr>
                  <a:t>CO</a:t>
                </a:r>
                <a:endParaRPr lang="zh-CN" altLang="en-US" sz="25000" b="1" dirty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Hurry Up" pitchFamily="2" charset="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87900" y="5046141"/>
                <a:ext cx="83869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="1" dirty="0" smtClean="0">
                    <a:ln w="900" cmpd="sng">
                      <a:solidFill>
                        <a:schemeClr val="accent1">
                          <a:satMod val="190000"/>
                          <a:alpha val="55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00000"/>
                        <a:tint val="3000"/>
                      </a:schemeClr>
                    </a:solidFill>
                    <a:effectLst>
                      <a:innerShdw blurRad="101600" dist="76200" dir="5400000">
                        <a:schemeClr val="accent1">
                          <a:satMod val="190000"/>
                          <a:tint val="100000"/>
                          <a:alpha val="74000"/>
                        </a:schemeClr>
                      </a:innerShdw>
                    </a:effectLst>
                    <a:latin typeface="Hurry Up" pitchFamily="2" charset="0"/>
                  </a:rPr>
                  <a:t>2</a:t>
                </a:r>
                <a:endParaRPr lang="zh-CN" altLang="en-US" b="1" dirty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</a:endParaRPr>
              </a:p>
            </p:txBody>
          </p:sp>
        </p:grpSp>
      </p:grpSp>
      <p:pic>
        <p:nvPicPr>
          <p:cNvPr id="68" name="杯具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501222" y="1428740"/>
            <a:ext cx="304800" cy="304800"/>
          </a:xfrm>
          <a:prstGeom prst="rect">
            <a:avLst/>
          </a:prstGeom>
        </p:spPr>
      </p:pic>
      <p:pic>
        <p:nvPicPr>
          <p:cNvPr id="75" name="读秒背景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9429784" y="364331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4.44444E-6 0.54861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4  E" pathEditMode="relative" ptsTypes="">
                                      <p:cBhvr>
                                        <p:cTn id="10" dur="3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4.44444E-6 -0.06611 L -4.44444E-6 0.33389 " pathEditMode="relative" rAng="0" ptsTypes="AA">
                                      <p:cBhvr>
                                        <p:cTn id="20" dur="3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4.44444E-6 0.04417 L -4.44444E-6 -0.35583 " pathEditMode="relative" rAng="0" ptsTypes="AA">
                                      <p:cBhvr>
                                        <p:cTn id="22" dur="3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xit" presetSubtype="28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xit" presetSubtype="288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100000" numSld="3">
                <p:cTn id="3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  <p:bldLst>
      <p:bldP spid="103" grpId="0" animBg="1"/>
      <p:bldP spid="104" grpId="0" animBg="1"/>
      <p:bldP spid="99" grpId="0" animBg="1"/>
      <p:bldP spid="100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>
            <a:spLocks noChangeAspect="1"/>
          </p:cNvSpPr>
          <p:nvPr/>
        </p:nvSpPr>
        <p:spPr>
          <a:xfrm>
            <a:off x="1171556" y="828661"/>
            <a:ext cx="1201258" cy="120125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 rot="16200000" flipV="1">
            <a:off x="1188696" y="844854"/>
            <a:ext cx="1188000" cy="1188000"/>
          </a:xfrm>
          <a:prstGeom prst="ellipse">
            <a:avLst/>
          </a:prstGeom>
          <a:noFill/>
          <a:ln w="28575">
            <a:gradFill>
              <a:gsLst>
                <a:gs pos="0">
                  <a:srgbClr val="00B0F0"/>
                </a:gs>
                <a:gs pos="50000">
                  <a:srgbClr val="00B0F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928794" y="1271576"/>
            <a:ext cx="5715040" cy="309571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234550" y="1294046"/>
            <a:ext cx="5348324" cy="2678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785918" y="1344480"/>
            <a:ext cx="5715040" cy="156074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图片1.png"/>
          <p:cNvPicPr>
            <a:picLocks/>
          </p:cNvPicPr>
          <p:nvPr/>
        </p:nvPicPr>
        <p:blipFill>
          <a:blip r:embed="rId2" cstate="print"/>
          <a:srcRect l="47229" t="4924"/>
          <a:stretch>
            <a:fillRect/>
          </a:stretch>
        </p:blipFill>
        <p:spPr>
          <a:xfrm>
            <a:off x="2298176" y="1372870"/>
            <a:ext cx="5040000" cy="97757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40319" y="714360"/>
            <a:ext cx="1988541" cy="1428760"/>
            <a:chOff x="1011823" y="1142988"/>
            <a:chExt cx="1988541" cy="1428760"/>
          </a:xfrm>
        </p:grpSpPr>
        <p:pic>
          <p:nvPicPr>
            <p:cNvPr id="20" name="图片 19" descr="061ci.gif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66"/>
                </a:clrFrom>
                <a:clrTo>
                  <a:srgbClr val="00006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695435" y="1428740"/>
              <a:ext cx="1304929" cy="872777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35" name="矩形 34"/>
            <p:cNvSpPr/>
            <p:nvPr/>
          </p:nvSpPr>
          <p:spPr>
            <a:xfrm>
              <a:off x="1011823" y="1142988"/>
              <a:ext cx="714380" cy="1428760"/>
            </a:xfrm>
            <a:prstGeom prst="rect">
              <a:avLst/>
            </a:prstGeom>
            <a:solidFill>
              <a:srgbClr val="5A8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/>
          <p:cNvSpPr>
            <a:spLocks noChangeAspect="1"/>
          </p:cNvSpPr>
          <p:nvPr/>
        </p:nvSpPr>
        <p:spPr>
          <a:xfrm>
            <a:off x="1380571" y="1032913"/>
            <a:ext cx="801534" cy="801534"/>
          </a:xfrm>
          <a:prstGeom prst="ellipse">
            <a:avLst/>
          </a:prstGeom>
          <a:noFill/>
          <a:ln w="38100">
            <a:gradFill>
              <a:gsLst>
                <a:gs pos="14000">
                  <a:srgbClr val="00B0F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0" y="5396438"/>
            <a:ext cx="9144000" cy="3338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 flipH="1">
            <a:off x="2284396" y="1363652"/>
            <a:ext cx="756000" cy="108000"/>
            <a:chOff x="2214546" y="2782411"/>
            <a:chExt cx="1500198" cy="115200"/>
          </a:xfrm>
        </p:grpSpPr>
        <p:sp>
          <p:nvSpPr>
            <p:cNvPr id="24" name="圆角矩形 23"/>
            <p:cNvSpPr/>
            <p:nvPr/>
          </p:nvSpPr>
          <p:spPr>
            <a:xfrm>
              <a:off x="2214546" y="2786062"/>
              <a:ext cx="1440000" cy="108000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库存数据 26"/>
            <p:cNvSpPr/>
            <p:nvPr/>
          </p:nvSpPr>
          <p:spPr>
            <a:xfrm>
              <a:off x="3571868" y="2782411"/>
              <a:ext cx="142876" cy="1152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3006320" y="1363652"/>
            <a:ext cx="864000" cy="108000"/>
            <a:chOff x="2214546" y="2782411"/>
            <a:chExt cx="1500198" cy="115200"/>
          </a:xfrm>
        </p:grpSpPr>
        <p:sp>
          <p:nvSpPr>
            <p:cNvPr id="31" name="圆角矩形 30"/>
            <p:cNvSpPr/>
            <p:nvPr/>
          </p:nvSpPr>
          <p:spPr>
            <a:xfrm>
              <a:off x="2214546" y="2786062"/>
              <a:ext cx="1440000" cy="108000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库存数据 31"/>
            <p:cNvSpPr/>
            <p:nvPr/>
          </p:nvSpPr>
          <p:spPr>
            <a:xfrm>
              <a:off x="3571868" y="2782411"/>
              <a:ext cx="142876" cy="1152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flipH="1">
            <a:off x="3838570" y="1363652"/>
            <a:ext cx="900000" cy="108000"/>
            <a:chOff x="2214546" y="2782411"/>
            <a:chExt cx="1500198" cy="115200"/>
          </a:xfrm>
        </p:grpSpPr>
        <p:sp>
          <p:nvSpPr>
            <p:cNvPr id="39" name="圆角矩形 38"/>
            <p:cNvSpPr/>
            <p:nvPr/>
          </p:nvSpPr>
          <p:spPr>
            <a:xfrm>
              <a:off x="2214546" y="2786062"/>
              <a:ext cx="1440000" cy="108000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库存数据 41"/>
            <p:cNvSpPr/>
            <p:nvPr/>
          </p:nvSpPr>
          <p:spPr>
            <a:xfrm>
              <a:off x="3571868" y="2782411"/>
              <a:ext cx="142876" cy="1152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4692770" y="1363652"/>
            <a:ext cx="900000" cy="108000"/>
            <a:chOff x="2214546" y="2782411"/>
            <a:chExt cx="1500198" cy="115200"/>
          </a:xfrm>
        </p:grpSpPr>
        <p:sp>
          <p:nvSpPr>
            <p:cNvPr id="45" name="圆角矩形 44"/>
            <p:cNvSpPr/>
            <p:nvPr/>
          </p:nvSpPr>
          <p:spPr>
            <a:xfrm>
              <a:off x="2214546" y="2786062"/>
              <a:ext cx="1440000" cy="108000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库存数据 45"/>
            <p:cNvSpPr/>
            <p:nvPr/>
          </p:nvSpPr>
          <p:spPr>
            <a:xfrm>
              <a:off x="3571868" y="2782411"/>
              <a:ext cx="142876" cy="1152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flipH="1">
            <a:off x="5548320" y="1363652"/>
            <a:ext cx="900000" cy="108000"/>
            <a:chOff x="2214546" y="2782411"/>
            <a:chExt cx="1500198" cy="115200"/>
          </a:xfrm>
        </p:grpSpPr>
        <p:sp>
          <p:nvSpPr>
            <p:cNvPr id="48" name="圆角矩形 47"/>
            <p:cNvSpPr/>
            <p:nvPr/>
          </p:nvSpPr>
          <p:spPr>
            <a:xfrm>
              <a:off x="2214546" y="2786062"/>
              <a:ext cx="1440000" cy="108000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库存数据 48"/>
            <p:cNvSpPr/>
            <p:nvPr/>
          </p:nvSpPr>
          <p:spPr>
            <a:xfrm>
              <a:off x="3571868" y="2782411"/>
              <a:ext cx="142876" cy="1152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 flipH="1">
            <a:off x="6411924" y="1363652"/>
            <a:ext cx="936000" cy="108000"/>
            <a:chOff x="2214546" y="2782411"/>
            <a:chExt cx="1500198" cy="115200"/>
          </a:xfrm>
        </p:grpSpPr>
        <p:sp>
          <p:nvSpPr>
            <p:cNvPr id="60" name="圆角矩形 59"/>
            <p:cNvSpPr/>
            <p:nvPr/>
          </p:nvSpPr>
          <p:spPr>
            <a:xfrm>
              <a:off x="2214546" y="2786062"/>
              <a:ext cx="1440000" cy="108000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库存数据 60"/>
            <p:cNvSpPr/>
            <p:nvPr/>
          </p:nvSpPr>
          <p:spPr>
            <a:xfrm>
              <a:off x="3571868" y="2782411"/>
              <a:ext cx="142876" cy="1152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7556881" y="1117994"/>
            <a:ext cx="5870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rPr>
              <a:t>℃</a:t>
            </a:r>
            <a:endParaRPr lang="zh-CN" altLang="en-US" sz="3200" b="1" dirty="0">
              <a:ln w="18415" cmpd="sng">
                <a:noFill/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857488" y="1657342"/>
            <a:ext cx="4605370" cy="600136"/>
            <a:chOff x="2857488" y="1657342"/>
            <a:chExt cx="4605370" cy="600136"/>
          </a:xfrm>
        </p:grpSpPr>
        <p:sp>
          <p:nvSpPr>
            <p:cNvPr id="41" name="矩形 40"/>
            <p:cNvSpPr/>
            <p:nvPr/>
          </p:nvSpPr>
          <p:spPr>
            <a:xfrm>
              <a:off x="285748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1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rot="5400000">
              <a:off x="2933828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3790687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5400000">
              <a:off x="4647546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5504405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6361264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371445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2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57142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3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42839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4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285369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5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 rot="5400000">
              <a:off x="7197438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7146746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6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3594190" y="2984845"/>
            <a:ext cx="28777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部分野生动物濒临灭绝</a:t>
            </a:r>
            <a:endParaRPr lang="en-US" altLang="zh-CN" sz="2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物种被迫迁高住地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945845" y="2976379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2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全球</a:t>
            </a:r>
            <a:endParaRPr lang="en-US" altLang="zh-CN" sz="3200" dirty="0" smtClean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32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温度</a:t>
            </a:r>
            <a:endParaRPr lang="zh-CN" altLang="en-US" sz="3200" dirty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69" name="上箭头 68"/>
          <p:cNvSpPr/>
          <p:nvPr/>
        </p:nvSpPr>
        <p:spPr>
          <a:xfrm>
            <a:off x="3022686" y="3484065"/>
            <a:ext cx="345466" cy="428628"/>
          </a:xfrm>
          <a:prstGeom prst="upArrow">
            <a:avLst>
              <a:gd name="adj1" fmla="val 22700"/>
              <a:gd name="adj2" fmla="val 9164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2865111" y="2786062"/>
            <a:ext cx="706757" cy="769441"/>
            <a:chOff x="3143240" y="2928938"/>
            <a:chExt cx="706757" cy="769441"/>
          </a:xfrm>
        </p:grpSpPr>
        <p:sp>
          <p:nvSpPr>
            <p:cNvPr id="70" name="矩形 69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1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3592506" y="2984845"/>
            <a:ext cx="341632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三成动植物绝迹</a:t>
            </a:r>
            <a:endParaRPr lang="en-US" altLang="zh-CN" sz="2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各地干旱、饥荒、珊瑚白化</a:t>
            </a:r>
            <a:endParaRPr lang="en-US" altLang="zh-CN" sz="2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人类面临生存危机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863427" y="2786062"/>
            <a:ext cx="706757" cy="769441"/>
            <a:chOff x="3143240" y="2928938"/>
            <a:chExt cx="706757" cy="769441"/>
          </a:xfrm>
        </p:grpSpPr>
        <p:sp>
          <p:nvSpPr>
            <p:cNvPr id="75" name="矩形 74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2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3586567" y="2984845"/>
            <a:ext cx="36856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三成海洋湿地被淹没</a:t>
            </a:r>
            <a:endParaRPr lang="en-US" altLang="zh-CN" sz="2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热浪、干旱，上亿人无水可用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2857488" y="2786062"/>
            <a:ext cx="706757" cy="769441"/>
            <a:chOff x="3143240" y="2928938"/>
            <a:chExt cx="706757" cy="769441"/>
          </a:xfrm>
        </p:grpSpPr>
        <p:sp>
          <p:nvSpPr>
            <p:cNvPr id="83" name="矩形 82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3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3586567" y="2984845"/>
            <a:ext cx="31470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亚洲、非洲、低地三角洲</a:t>
            </a:r>
            <a:endParaRPr lang="en-US" altLang="zh-CN" sz="2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洪荒不断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2857488" y="2786062"/>
            <a:ext cx="706757" cy="769441"/>
            <a:chOff x="3143240" y="2928938"/>
            <a:chExt cx="706757" cy="769441"/>
          </a:xfrm>
        </p:grpSpPr>
        <p:sp>
          <p:nvSpPr>
            <p:cNvPr id="87" name="矩形 86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4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3586567" y="2984845"/>
            <a:ext cx="26084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超过四成动植物灭绝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2857488" y="2786062"/>
            <a:ext cx="706757" cy="769441"/>
            <a:chOff x="3143240" y="2928938"/>
            <a:chExt cx="706757" cy="769441"/>
          </a:xfrm>
        </p:grpSpPr>
        <p:sp>
          <p:nvSpPr>
            <p:cNvPr id="91" name="矩形 90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5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3586567" y="2984845"/>
            <a:ext cx="2877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人类及大多数物种灭绝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857488" y="2786062"/>
            <a:ext cx="706757" cy="769441"/>
            <a:chOff x="3143240" y="2928938"/>
            <a:chExt cx="706757" cy="769441"/>
          </a:xfrm>
        </p:grpSpPr>
        <p:sp>
          <p:nvSpPr>
            <p:cNvPr id="95" name="矩形 94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6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64" presetClass="pat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832 L 2.77778E-6 -0.00999 " pathEditMode="relative" rAng="0" ptsTypes="AA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7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xit" presetSubtype="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7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8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7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8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7" presetClass="exit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xit" presetSubtype="8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19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/>
      <p:bldP spid="66" grpId="2"/>
      <p:bldP spid="68" grpId="0"/>
      <p:bldP spid="69" grpId="0" animBg="1"/>
      <p:bldP spid="69" grpId="1" animBg="1"/>
      <p:bldP spid="73" grpId="1"/>
      <p:bldP spid="73" grpId="2"/>
      <p:bldP spid="81" grpId="0"/>
      <p:bldP spid="81" grpId="1"/>
      <p:bldP spid="85" grpId="0"/>
      <p:bldP spid="85" grpId="1"/>
      <p:bldP spid="89" grpId="0"/>
      <p:bldP spid="89" grpId="1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>
            <a:spLocks noChangeAspect="1"/>
          </p:cNvSpPr>
          <p:nvPr/>
        </p:nvSpPr>
        <p:spPr>
          <a:xfrm>
            <a:off x="1171556" y="828661"/>
            <a:ext cx="1201258" cy="120125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 rot="16200000" flipV="1">
            <a:off x="1188696" y="844854"/>
            <a:ext cx="1188000" cy="1188000"/>
          </a:xfrm>
          <a:prstGeom prst="ellipse">
            <a:avLst/>
          </a:prstGeom>
          <a:noFill/>
          <a:ln w="28575">
            <a:gradFill>
              <a:gsLst>
                <a:gs pos="0">
                  <a:srgbClr val="00B0F0"/>
                </a:gs>
                <a:gs pos="50000">
                  <a:srgbClr val="00B0F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928794" y="1271576"/>
            <a:ext cx="5715040" cy="309571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234550" y="1294046"/>
            <a:ext cx="5348324" cy="2678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785918" y="1344480"/>
            <a:ext cx="5715040" cy="156074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图片1.png"/>
          <p:cNvPicPr>
            <a:picLocks/>
          </p:cNvPicPr>
          <p:nvPr/>
        </p:nvPicPr>
        <p:blipFill>
          <a:blip r:embed="rId4" cstate="print"/>
          <a:srcRect l="47229" t="4924"/>
          <a:stretch>
            <a:fillRect/>
          </a:stretch>
        </p:blipFill>
        <p:spPr>
          <a:xfrm>
            <a:off x="2298176" y="1372870"/>
            <a:ext cx="5040000" cy="97757"/>
          </a:xfrm>
          <a:prstGeom prst="rect">
            <a:avLst/>
          </a:prstGeom>
        </p:spPr>
      </p:pic>
      <p:grpSp>
        <p:nvGrpSpPr>
          <p:cNvPr id="2" name="组合 35"/>
          <p:cNvGrpSpPr/>
          <p:nvPr/>
        </p:nvGrpSpPr>
        <p:grpSpPr>
          <a:xfrm>
            <a:off x="440319" y="714360"/>
            <a:ext cx="1988541" cy="1428760"/>
            <a:chOff x="1011823" y="1142988"/>
            <a:chExt cx="1988541" cy="1428760"/>
          </a:xfrm>
        </p:grpSpPr>
        <p:pic>
          <p:nvPicPr>
            <p:cNvPr id="20" name="图片 19" descr="061ci.gif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66"/>
                </a:clrFrom>
                <a:clrTo>
                  <a:srgbClr val="00006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695435" y="1428740"/>
              <a:ext cx="1304929" cy="872777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35" name="矩形 34"/>
            <p:cNvSpPr/>
            <p:nvPr/>
          </p:nvSpPr>
          <p:spPr>
            <a:xfrm>
              <a:off x="1011823" y="1142988"/>
              <a:ext cx="714380" cy="1428760"/>
            </a:xfrm>
            <a:prstGeom prst="rect">
              <a:avLst/>
            </a:prstGeom>
            <a:solidFill>
              <a:srgbClr val="5A8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/>
          <p:cNvSpPr>
            <a:spLocks noChangeAspect="1"/>
          </p:cNvSpPr>
          <p:nvPr/>
        </p:nvSpPr>
        <p:spPr>
          <a:xfrm>
            <a:off x="1380571" y="1032913"/>
            <a:ext cx="801534" cy="801534"/>
          </a:xfrm>
          <a:prstGeom prst="ellipse">
            <a:avLst/>
          </a:prstGeom>
          <a:noFill/>
          <a:ln w="38100">
            <a:gradFill>
              <a:gsLst>
                <a:gs pos="14000">
                  <a:srgbClr val="00B0F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0" y="5396438"/>
            <a:ext cx="9144000" cy="3338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7556881" y="1117994"/>
            <a:ext cx="5870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rPr>
              <a:t>℃</a:t>
            </a:r>
            <a:endParaRPr lang="zh-CN" altLang="en-US" sz="3200" b="1" dirty="0">
              <a:ln w="18415" cmpd="sng">
                <a:noFill/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9" name="组合 64"/>
          <p:cNvGrpSpPr/>
          <p:nvPr/>
        </p:nvGrpSpPr>
        <p:grpSpPr>
          <a:xfrm>
            <a:off x="2857488" y="1657342"/>
            <a:ext cx="4605370" cy="600136"/>
            <a:chOff x="2857488" y="1657342"/>
            <a:chExt cx="4605370" cy="600136"/>
          </a:xfrm>
        </p:grpSpPr>
        <p:sp>
          <p:nvSpPr>
            <p:cNvPr id="41" name="矩形 40"/>
            <p:cNvSpPr/>
            <p:nvPr/>
          </p:nvSpPr>
          <p:spPr>
            <a:xfrm>
              <a:off x="285748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1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rot="5400000">
              <a:off x="2933828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3790687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5400000">
              <a:off x="4647546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5504405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6361264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371445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2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57142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3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428398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4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285369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5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 rot="5400000">
              <a:off x="7197438" y="1746548"/>
              <a:ext cx="1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innerShdw blurRad="114300" dist="127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7146746" y="1857368"/>
              <a:ext cx="31611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华康海报体W12" pitchFamily="81" charset="-122"/>
                  <a:ea typeface="华康海报体W12" pitchFamily="81" charset="-122"/>
                </a:rPr>
                <a:t>6</a:t>
              </a:r>
              <a:endParaRPr lang="zh-CN" altLang="en-US" sz="20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康海报体W12" pitchFamily="81" charset="-122"/>
                <a:ea typeface="华康海报体W12" pitchFamily="81" charset="-122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1945845" y="2976379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2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全球</a:t>
            </a:r>
            <a:endParaRPr lang="en-US" altLang="zh-CN" sz="3200" dirty="0" smtClean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sz="32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温度</a:t>
            </a:r>
            <a:endParaRPr lang="zh-CN" altLang="en-US" sz="3200" dirty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69" name="上箭头 68"/>
          <p:cNvSpPr/>
          <p:nvPr/>
        </p:nvSpPr>
        <p:spPr>
          <a:xfrm>
            <a:off x="3022686" y="3484065"/>
            <a:ext cx="345466" cy="428628"/>
          </a:xfrm>
          <a:prstGeom prst="upArrow">
            <a:avLst>
              <a:gd name="adj1" fmla="val 22700"/>
              <a:gd name="adj2" fmla="val 9164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93"/>
          <p:cNvGrpSpPr/>
          <p:nvPr/>
        </p:nvGrpSpPr>
        <p:grpSpPr>
          <a:xfrm>
            <a:off x="2857488" y="2786062"/>
            <a:ext cx="706757" cy="769441"/>
            <a:chOff x="3143240" y="2928938"/>
            <a:chExt cx="706757" cy="769441"/>
          </a:xfrm>
        </p:grpSpPr>
        <p:sp>
          <p:nvSpPr>
            <p:cNvPr id="74" name="矩形 73"/>
            <p:cNvSpPr/>
            <p:nvPr/>
          </p:nvSpPr>
          <p:spPr>
            <a:xfrm>
              <a:off x="3143240" y="2928938"/>
              <a:ext cx="46198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6</a:t>
              </a:r>
              <a:endParaRPr lang="zh-CN" altLang="en-US" sz="4400" b="1" baseline="30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3357554" y="2928938"/>
              <a:ext cx="492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baseline="30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Che" pitchFamily="49" charset="-127"/>
                  <a:ea typeface="GulimChe" pitchFamily="49" charset="-127"/>
                </a:rPr>
                <a:t>℃</a:t>
              </a:r>
              <a:endParaRPr lang="zh-CN" altLang="en-US" sz="36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GulimChe" pitchFamily="49" charset="-127"/>
                <a:ea typeface="GulimChe" pitchFamily="49" charset="-127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3586567" y="2984845"/>
            <a:ext cx="2877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人类及大多数物种灭绝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-285784" y="2857500"/>
            <a:ext cx="9429784" cy="27860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-285784" y="-571524"/>
            <a:ext cx="9429784" cy="27860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928794" y="2357434"/>
            <a:ext cx="50720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cap="none" spc="5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坐以待毙？</a:t>
            </a:r>
            <a:endParaRPr lang="zh-CN" altLang="en-US" sz="2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28794" y="2356924"/>
            <a:ext cx="50720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 smtClean="0">
                <a:ln w="317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不如开始行动！</a:t>
            </a:r>
            <a:endParaRPr lang="zh-CN" altLang="en-US" sz="2000" dirty="0">
              <a:ln w="317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285784" y="-2919454"/>
            <a:ext cx="9429784" cy="27860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-285784" y="5715000"/>
            <a:ext cx="9429784" cy="27860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兴奋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9429784" y="2643186"/>
            <a:ext cx="304800" cy="304800"/>
          </a:xfrm>
          <a:prstGeom prst="rect">
            <a:avLst/>
          </a:prstGeom>
        </p:spPr>
      </p:pic>
      <p:pic>
        <p:nvPicPr>
          <p:cNvPr id="47" name="轻快背景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9429784" y="321469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832 L 2.77778E-6 -0.00999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42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  E" pathEditMode="relative" ptsTypes="">
                                      <p:cBhvr>
                                        <p:cTn id="14" dur="2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4  E" pathEditMode="relative" ptsTypes="">
                                      <p:cBhvr>
                                        <p:cTn id="16" dur="2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xit" presetSubtype="28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0.43527 L 5E-6 0.01 " pathEditMode="relative" rAng="0" ptsTypes="AA">
                                      <p:cBhvr>
                                        <p:cTn id="26" dur="2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786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42" presetClass="path" presetSubtype="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-0.52944 L 5E-6 -0.10417 " pathEditMode="relative" rAng="0" ptsTypes="AA">
                                      <p:cBhvr>
                                        <p:cTn id="30" dur="2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xit" presetSubtype="28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100000" numSld="15">
                <p:cTn id="4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69" grpId="0" animBg="1"/>
      <p:bldP spid="79" grpId="0" animBg="1"/>
      <p:bldP spid="79" grpId="1" animBg="1"/>
      <p:bldP spid="82" grpId="0" animBg="1"/>
      <p:bldP spid="82" grpId="1" animBg="1"/>
      <p:bldP spid="86" grpId="0"/>
      <p:bldP spid="36" grpId="0"/>
      <p:bldP spid="39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片 190" descr="绿色保卫战logo5.jpg"/>
          <p:cNvPicPr>
            <a:picLocks noChangeAspect="1"/>
          </p:cNvPicPr>
          <p:nvPr/>
        </p:nvPicPr>
        <p:blipFill>
          <a:blip r:embed="rId3" cstate="print"/>
          <a:srcRect l="7324" t="7813" r="7714" b="32291"/>
          <a:stretch>
            <a:fillRect/>
          </a:stretch>
        </p:blipFill>
        <p:spPr>
          <a:xfrm>
            <a:off x="71406" y="1054306"/>
            <a:ext cx="2286016" cy="906524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2" name="组合 191"/>
          <p:cNvGrpSpPr>
            <a:grpSpLocks noChangeAspect="1"/>
          </p:cNvGrpSpPr>
          <p:nvPr/>
        </p:nvGrpSpPr>
        <p:grpSpPr>
          <a:xfrm>
            <a:off x="961711" y="1025512"/>
            <a:ext cx="155865" cy="228094"/>
            <a:chOff x="1130276" y="882636"/>
            <a:chExt cx="533404" cy="760418"/>
          </a:xfrm>
          <a:solidFill>
            <a:schemeClr val="bg1"/>
          </a:solidFill>
          <a:effectLst/>
        </p:grpSpPr>
        <p:sp>
          <p:nvSpPr>
            <p:cNvPr id="193" name="等腰三角形 192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等腰三角形 193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等腰三角形 194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7" name="AutoShape 35"/>
          <p:cNvSpPr>
            <a:spLocks noChangeArrowheads="1"/>
          </p:cNvSpPr>
          <p:nvPr/>
        </p:nvSpPr>
        <p:spPr bwMode="auto">
          <a:xfrm flipH="1">
            <a:off x="758799" y="757769"/>
            <a:ext cx="551873" cy="52212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" name="AutoShape 36"/>
          <p:cNvSpPr>
            <a:spLocks noChangeArrowheads="1"/>
          </p:cNvSpPr>
          <p:nvPr/>
        </p:nvSpPr>
        <p:spPr bwMode="auto">
          <a:xfrm rot="18909463" flipV="1">
            <a:off x="799368" y="825968"/>
            <a:ext cx="454891" cy="430382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组合 202"/>
          <p:cNvGrpSpPr/>
          <p:nvPr/>
        </p:nvGrpSpPr>
        <p:grpSpPr>
          <a:xfrm>
            <a:off x="2489200" y="142856"/>
            <a:ext cx="2248282" cy="5715040"/>
            <a:chOff x="2501900" y="142856"/>
            <a:chExt cx="2248282" cy="5715040"/>
          </a:xfrm>
        </p:grpSpPr>
        <p:grpSp>
          <p:nvGrpSpPr>
            <p:cNvPr id="4" name="组合 178"/>
            <p:cNvGrpSpPr/>
            <p:nvPr/>
          </p:nvGrpSpPr>
          <p:grpSpPr>
            <a:xfrm>
              <a:off x="2506690" y="142856"/>
              <a:ext cx="2243492" cy="5286412"/>
              <a:chOff x="6360" y="252394"/>
              <a:chExt cx="2448000" cy="5214974"/>
            </a:xfrm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grpSpPr>
          <p:sp>
            <p:nvSpPr>
              <p:cNvPr id="170" name="矩形 169"/>
              <p:cNvSpPr>
                <a:spLocks/>
              </p:cNvSpPr>
              <p:nvPr/>
            </p:nvSpPr>
            <p:spPr>
              <a:xfrm>
                <a:off x="6360" y="252394"/>
                <a:ext cx="2448000" cy="5214974"/>
              </a:xfrm>
              <a:prstGeom prst="rect">
                <a:avLst/>
              </a:prstGeom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>
                <a:grpSpLocks noChangeAspect="1"/>
              </p:cNvGrpSpPr>
              <p:nvPr/>
            </p:nvGrpSpPr>
            <p:grpSpPr>
              <a:xfrm>
                <a:off x="819156" y="646731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11" name="组合 2"/>
                <p:cNvGrpSpPr/>
                <p:nvPr/>
              </p:nvGrpSpPr>
              <p:grpSpPr>
                <a:xfrm>
                  <a:off x="3500430" y="1071550"/>
                  <a:ext cx="1500198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5" name="等腰三角形 4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等腰三角形 5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等腰三角形 6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" name="弧形 8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9"/>
              <p:cNvGrpSpPr>
                <a:grpSpLocks noChangeAspect="1"/>
              </p:cNvGrpSpPr>
              <p:nvPr/>
            </p:nvGrpSpPr>
            <p:grpSpPr>
              <a:xfrm>
                <a:off x="104776" y="2261230"/>
                <a:ext cx="428628" cy="642942"/>
                <a:chOff x="3500430" y="1071550"/>
                <a:chExt cx="1500198" cy="2143140"/>
              </a:xfrm>
            </p:grpSpPr>
            <p:grpSp>
              <p:nvGrpSpPr>
                <p:cNvPr id="13" name="组合 50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53" name="等腰三角形 52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等腰三角形 53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等腰三角形 54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弧形 51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9"/>
              <p:cNvGrpSpPr>
                <a:grpSpLocks noChangeAspect="1"/>
              </p:cNvGrpSpPr>
              <p:nvPr/>
            </p:nvGrpSpPr>
            <p:grpSpPr>
              <a:xfrm>
                <a:off x="711999" y="1196804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15" name="组合 91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94" name="等腰三角形 93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等腰三角形 94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等腰三角形 95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弧形 92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9"/>
              <p:cNvGrpSpPr>
                <a:grpSpLocks noChangeAspect="1"/>
              </p:cNvGrpSpPr>
              <p:nvPr/>
            </p:nvGrpSpPr>
            <p:grpSpPr>
              <a:xfrm>
                <a:off x="1069189" y="310973"/>
                <a:ext cx="178595" cy="235745"/>
                <a:chOff x="3500430" y="1071550"/>
                <a:chExt cx="1500198" cy="2143140"/>
              </a:xfrm>
            </p:grpSpPr>
            <p:grpSp>
              <p:nvGrpSpPr>
                <p:cNvPr id="17" name="组合 98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01" name="等腰三角形 100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等腰三角形 101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等腰三角形 102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0" name="弧形 99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9"/>
              <p:cNvGrpSpPr>
                <a:grpSpLocks noChangeAspect="1"/>
              </p:cNvGrpSpPr>
              <p:nvPr/>
            </p:nvGrpSpPr>
            <p:grpSpPr>
              <a:xfrm>
                <a:off x="461966" y="1839746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19" name="组合 105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08" name="等腰三角形 107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等腰三角形 108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等腰三角形 109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矩形 110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7" name="弧形 106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9"/>
              <p:cNvGrpSpPr>
                <a:grpSpLocks noChangeAspect="1"/>
              </p:cNvGrpSpPr>
              <p:nvPr/>
            </p:nvGrpSpPr>
            <p:grpSpPr>
              <a:xfrm>
                <a:off x="533404" y="2181220"/>
                <a:ext cx="714380" cy="942982"/>
                <a:chOff x="3500430" y="1071550"/>
                <a:chExt cx="1500198" cy="2143140"/>
              </a:xfrm>
            </p:grpSpPr>
            <p:grpSp>
              <p:nvGrpSpPr>
                <p:cNvPr id="21" name="组合 112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15" name="等腰三角形 114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等腰三角形 115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等腰三角形 116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8" name="矩形 117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4" name="弧形 113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9"/>
              <p:cNvGrpSpPr>
                <a:grpSpLocks noChangeAspect="1"/>
              </p:cNvGrpSpPr>
              <p:nvPr/>
            </p:nvGrpSpPr>
            <p:grpSpPr>
              <a:xfrm>
                <a:off x="461966" y="832470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23" name="组合 119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22" name="等腰三角形 121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等腰三角形 122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等腰三角形 123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5" name="矩形 124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1" name="弧形 120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" name="组合 9"/>
              <p:cNvGrpSpPr>
                <a:grpSpLocks noChangeAspect="1"/>
              </p:cNvGrpSpPr>
              <p:nvPr/>
            </p:nvGrpSpPr>
            <p:grpSpPr>
              <a:xfrm>
                <a:off x="533404" y="395270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25" name="组合 126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29" name="等腰三角形 128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等腰三角形 129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等腰三角形 130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矩形 131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8" name="弧形 127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组合 9"/>
              <p:cNvGrpSpPr>
                <a:grpSpLocks noChangeAspect="1"/>
              </p:cNvGrpSpPr>
              <p:nvPr/>
            </p:nvGrpSpPr>
            <p:grpSpPr>
              <a:xfrm>
                <a:off x="33338" y="2975610"/>
                <a:ext cx="892975" cy="1178727"/>
                <a:chOff x="3500430" y="1071550"/>
                <a:chExt cx="1500198" cy="2143140"/>
              </a:xfrm>
            </p:grpSpPr>
            <p:grpSp>
              <p:nvGrpSpPr>
                <p:cNvPr id="27" name="组合 140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43" name="等腰三角形 142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等腰三角形 143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等腰三角形 144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2" name="弧形 141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" name="组合 9"/>
              <p:cNvGrpSpPr>
                <a:grpSpLocks noChangeAspect="1"/>
              </p:cNvGrpSpPr>
              <p:nvPr/>
            </p:nvGrpSpPr>
            <p:grpSpPr>
              <a:xfrm>
                <a:off x="176214" y="1181088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29" name="组合 147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50" name="等腰三角形 149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等腰三角形 150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等腰三角形 151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矩形 152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9" name="弧形 148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153"/>
              <p:cNvGrpSpPr/>
              <p:nvPr/>
            </p:nvGrpSpPr>
            <p:grpSpPr>
              <a:xfrm>
                <a:off x="519116" y="1316060"/>
                <a:ext cx="654641" cy="650846"/>
                <a:chOff x="2650430" y="4445343"/>
                <a:chExt cx="654641" cy="650846"/>
              </a:xfrm>
            </p:grpSpPr>
            <p:cxnSp>
              <p:nvCxnSpPr>
                <p:cNvPr id="155" name="直接连接符 154"/>
                <p:cNvCxnSpPr/>
                <p:nvPr/>
              </p:nvCxnSpPr>
              <p:spPr>
                <a:xfrm rot="16200000" flipH="1">
                  <a:off x="3140662" y="4931780"/>
                  <a:ext cx="166987" cy="161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组合 140"/>
                <p:cNvGrpSpPr/>
                <p:nvPr/>
              </p:nvGrpSpPr>
              <p:grpSpPr>
                <a:xfrm rot="18290248">
                  <a:off x="2698089" y="4831176"/>
                  <a:ext cx="207834" cy="303151"/>
                  <a:chOff x="4873741" y="2696688"/>
                  <a:chExt cx="280449" cy="396624"/>
                </a:xfrm>
              </p:grpSpPr>
              <p:cxnSp>
                <p:nvCxnSpPr>
                  <p:cNvPr id="168" name="直接连接符 167"/>
                  <p:cNvCxnSpPr/>
                  <p:nvPr/>
                </p:nvCxnSpPr>
                <p:spPr>
                  <a:xfrm rot="14109752">
                    <a:off x="4939150" y="2968466"/>
                    <a:ext cx="146356" cy="103336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652"/>
                  <a:stretch>
                    <a:fillRect/>
                  </a:stretch>
                </p:blipFill>
                <p:spPr bwMode="auto">
                  <a:xfrm rot="959278">
                    <a:off x="4873741" y="2696688"/>
                    <a:ext cx="280449" cy="2314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2928926" y="5072078"/>
                  <a:ext cx="154599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flipV="1">
                  <a:off x="3083525" y="4929203"/>
                  <a:ext cx="202591" cy="1428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56" name="组合 42"/>
                <p:cNvGrpSpPr/>
                <p:nvPr/>
              </p:nvGrpSpPr>
              <p:grpSpPr>
                <a:xfrm rot="19494268">
                  <a:off x="2802180" y="4445343"/>
                  <a:ext cx="429363" cy="553630"/>
                  <a:chOff x="1714480" y="1956291"/>
                  <a:chExt cx="630000" cy="856020"/>
                </a:xfrm>
              </p:grpSpPr>
              <p:grpSp>
                <p:nvGrpSpPr>
                  <p:cNvPr id="257" name="组合 566"/>
                  <p:cNvGrpSpPr/>
                  <p:nvPr/>
                </p:nvGrpSpPr>
                <p:grpSpPr>
                  <a:xfrm flipH="1">
                    <a:off x="1714480" y="2071682"/>
                    <a:ext cx="630000" cy="740629"/>
                    <a:chOff x="7643834" y="2675433"/>
                    <a:chExt cx="630000" cy="740629"/>
                  </a:xfrm>
                </p:grpSpPr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643834" y="2786062"/>
                      <a:ext cx="630000" cy="63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tint val="66000"/>
                            <a:satMod val="160000"/>
                          </a:schemeClr>
                        </a:gs>
                        <a:gs pos="50000">
                          <a:schemeClr val="tx1">
                            <a:tint val="44500"/>
                            <a:satMod val="160000"/>
                          </a:schemeClr>
                        </a:gs>
                        <a:gs pos="100000">
                          <a:schemeClr val="tx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</p:spPr>
                  <p:style>
                    <a:lnRef idx="1">
                      <a:schemeClr val="dk1"/>
                    </a:lnRef>
                    <a:fillRef idx="3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任意多边形 166"/>
                    <p:cNvSpPr/>
                    <p:nvPr/>
                  </p:nvSpPr>
                  <p:spPr>
                    <a:xfrm flipH="1">
                      <a:off x="7725560" y="2675433"/>
                      <a:ext cx="158776" cy="214314"/>
                    </a:xfrm>
                    <a:custGeom>
                      <a:avLst/>
                      <a:gdLst>
                        <a:gd name="connsiteX0" fmla="*/ 92075 w 187325"/>
                        <a:gd name="connsiteY0" fmla="*/ 514350 h 514350"/>
                        <a:gd name="connsiteX1" fmla="*/ 73025 w 187325"/>
                        <a:gd name="connsiteY1" fmla="*/ 485775 h 514350"/>
                        <a:gd name="connsiteX2" fmla="*/ 92075 w 187325"/>
                        <a:gd name="connsiteY2" fmla="*/ 457200 h 514350"/>
                        <a:gd name="connsiteX3" fmla="*/ 111125 w 187325"/>
                        <a:gd name="connsiteY3" fmla="*/ 333375 h 514350"/>
                        <a:gd name="connsiteX4" fmla="*/ 120650 w 187325"/>
                        <a:gd name="connsiteY4" fmla="*/ 304800 h 514350"/>
                        <a:gd name="connsiteX5" fmla="*/ 111125 w 187325"/>
                        <a:gd name="connsiteY5" fmla="*/ 200025 h 514350"/>
                        <a:gd name="connsiteX6" fmla="*/ 82550 w 187325"/>
                        <a:gd name="connsiteY6" fmla="*/ 180975 h 514350"/>
                        <a:gd name="connsiteX7" fmla="*/ 53975 w 187325"/>
                        <a:gd name="connsiteY7" fmla="*/ 152400 h 514350"/>
                        <a:gd name="connsiteX8" fmla="*/ 25400 w 187325"/>
                        <a:gd name="connsiteY8" fmla="*/ 161925 h 514350"/>
                        <a:gd name="connsiteX9" fmla="*/ 25400 w 187325"/>
                        <a:gd name="connsiteY9" fmla="*/ 219075 h 514350"/>
                        <a:gd name="connsiteX10" fmla="*/ 53975 w 187325"/>
                        <a:gd name="connsiteY10" fmla="*/ 228600 h 514350"/>
                        <a:gd name="connsiteX11" fmla="*/ 111125 w 187325"/>
                        <a:gd name="connsiteY11" fmla="*/ 219075 h 514350"/>
                        <a:gd name="connsiteX12" fmla="*/ 139700 w 187325"/>
                        <a:gd name="connsiteY12" fmla="*/ 209550 h 514350"/>
                        <a:gd name="connsiteX13" fmla="*/ 149225 w 187325"/>
                        <a:gd name="connsiteY13" fmla="*/ 161925 h 514350"/>
                        <a:gd name="connsiteX14" fmla="*/ 168275 w 187325"/>
                        <a:gd name="connsiteY14" fmla="*/ 104775 h 514350"/>
                        <a:gd name="connsiteX15" fmla="*/ 187325 w 187325"/>
                        <a:gd name="connsiteY15" fmla="*/ 19050 h 514350"/>
                        <a:gd name="connsiteX16" fmla="*/ 139700 w 187325"/>
                        <a:gd name="connsiteY16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11125 w 187325"/>
                        <a:gd name="connsiteY2" fmla="*/ 333375 h 514350"/>
                        <a:gd name="connsiteX3" fmla="*/ 120650 w 187325"/>
                        <a:gd name="connsiteY3" fmla="*/ 304800 h 514350"/>
                        <a:gd name="connsiteX4" fmla="*/ 111125 w 187325"/>
                        <a:gd name="connsiteY4" fmla="*/ 200025 h 514350"/>
                        <a:gd name="connsiteX5" fmla="*/ 82550 w 187325"/>
                        <a:gd name="connsiteY5" fmla="*/ 180975 h 514350"/>
                        <a:gd name="connsiteX6" fmla="*/ 53975 w 187325"/>
                        <a:gd name="connsiteY6" fmla="*/ 152400 h 514350"/>
                        <a:gd name="connsiteX7" fmla="*/ 25400 w 187325"/>
                        <a:gd name="connsiteY7" fmla="*/ 161925 h 514350"/>
                        <a:gd name="connsiteX8" fmla="*/ 25400 w 187325"/>
                        <a:gd name="connsiteY8" fmla="*/ 219075 h 514350"/>
                        <a:gd name="connsiteX9" fmla="*/ 53975 w 187325"/>
                        <a:gd name="connsiteY9" fmla="*/ 228600 h 514350"/>
                        <a:gd name="connsiteX10" fmla="*/ 111125 w 187325"/>
                        <a:gd name="connsiteY10" fmla="*/ 219075 h 514350"/>
                        <a:gd name="connsiteX11" fmla="*/ 139700 w 187325"/>
                        <a:gd name="connsiteY11" fmla="*/ 209550 h 514350"/>
                        <a:gd name="connsiteX12" fmla="*/ 149225 w 187325"/>
                        <a:gd name="connsiteY12" fmla="*/ 161925 h 514350"/>
                        <a:gd name="connsiteX13" fmla="*/ 168275 w 187325"/>
                        <a:gd name="connsiteY13" fmla="*/ 104775 h 514350"/>
                        <a:gd name="connsiteX14" fmla="*/ 187325 w 187325"/>
                        <a:gd name="connsiteY14" fmla="*/ 19050 h 514350"/>
                        <a:gd name="connsiteX15" fmla="*/ 139700 w 187325"/>
                        <a:gd name="connsiteY15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11125 w 187325"/>
                        <a:gd name="connsiteY2" fmla="*/ 333375 h 514350"/>
                        <a:gd name="connsiteX3" fmla="*/ 120650 w 187325"/>
                        <a:gd name="connsiteY3" fmla="*/ 304800 h 514350"/>
                        <a:gd name="connsiteX4" fmla="*/ 111125 w 187325"/>
                        <a:gd name="connsiteY4" fmla="*/ 200025 h 514350"/>
                        <a:gd name="connsiteX5" fmla="*/ 82550 w 187325"/>
                        <a:gd name="connsiteY5" fmla="*/ 180975 h 514350"/>
                        <a:gd name="connsiteX6" fmla="*/ 53975 w 187325"/>
                        <a:gd name="connsiteY6" fmla="*/ 152400 h 514350"/>
                        <a:gd name="connsiteX7" fmla="*/ 25400 w 187325"/>
                        <a:gd name="connsiteY7" fmla="*/ 161925 h 514350"/>
                        <a:gd name="connsiteX8" fmla="*/ 25400 w 187325"/>
                        <a:gd name="connsiteY8" fmla="*/ 219075 h 514350"/>
                        <a:gd name="connsiteX9" fmla="*/ 53975 w 187325"/>
                        <a:gd name="connsiteY9" fmla="*/ 228600 h 514350"/>
                        <a:gd name="connsiteX10" fmla="*/ 111125 w 187325"/>
                        <a:gd name="connsiteY10" fmla="*/ 219075 h 514350"/>
                        <a:gd name="connsiteX11" fmla="*/ 139700 w 187325"/>
                        <a:gd name="connsiteY11" fmla="*/ 209550 h 514350"/>
                        <a:gd name="connsiteX12" fmla="*/ 149225 w 187325"/>
                        <a:gd name="connsiteY12" fmla="*/ 161925 h 514350"/>
                        <a:gd name="connsiteX13" fmla="*/ 168275 w 187325"/>
                        <a:gd name="connsiteY13" fmla="*/ 104775 h 514350"/>
                        <a:gd name="connsiteX14" fmla="*/ 187325 w 187325"/>
                        <a:gd name="connsiteY14" fmla="*/ 19050 h 514350"/>
                        <a:gd name="connsiteX15" fmla="*/ 139700 w 187325"/>
                        <a:gd name="connsiteY15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20650 w 187325"/>
                        <a:gd name="connsiteY2" fmla="*/ 304800 h 514350"/>
                        <a:gd name="connsiteX3" fmla="*/ 111125 w 187325"/>
                        <a:gd name="connsiteY3" fmla="*/ 200025 h 514350"/>
                        <a:gd name="connsiteX4" fmla="*/ 82550 w 187325"/>
                        <a:gd name="connsiteY4" fmla="*/ 180975 h 514350"/>
                        <a:gd name="connsiteX5" fmla="*/ 53975 w 187325"/>
                        <a:gd name="connsiteY5" fmla="*/ 152400 h 514350"/>
                        <a:gd name="connsiteX6" fmla="*/ 25400 w 187325"/>
                        <a:gd name="connsiteY6" fmla="*/ 161925 h 514350"/>
                        <a:gd name="connsiteX7" fmla="*/ 25400 w 187325"/>
                        <a:gd name="connsiteY7" fmla="*/ 219075 h 514350"/>
                        <a:gd name="connsiteX8" fmla="*/ 53975 w 187325"/>
                        <a:gd name="connsiteY8" fmla="*/ 228600 h 514350"/>
                        <a:gd name="connsiteX9" fmla="*/ 111125 w 187325"/>
                        <a:gd name="connsiteY9" fmla="*/ 219075 h 514350"/>
                        <a:gd name="connsiteX10" fmla="*/ 139700 w 187325"/>
                        <a:gd name="connsiteY10" fmla="*/ 209550 h 514350"/>
                        <a:gd name="connsiteX11" fmla="*/ 149225 w 187325"/>
                        <a:gd name="connsiteY11" fmla="*/ 161925 h 514350"/>
                        <a:gd name="connsiteX12" fmla="*/ 168275 w 187325"/>
                        <a:gd name="connsiteY12" fmla="*/ 104775 h 514350"/>
                        <a:gd name="connsiteX13" fmla="*/ 187325 w 187325"/>
                        <a:gd name="connsiteY13" fmla="*/ 19050 h 514350"/>
                        <a:gd name="connsiteX14" fmla="*/ 139700 w 187325"/>
                        <a:gd name="connsiteY14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53975 w 168275"/>
                        <a:gd name="connsiteY4" fmla="*/ 152400 h 514350"/>
                        <a:gd name="connsiteX5" fmla="*/ 25400 w 168275"/>
                        <a:gd name="connsiteY5" fmla="*/ 161925 h 514350"/>
                        <a:gd name="connsiteX6" fmla="*/ 25400 w 168275"/>
                        <a:gd name="connsiteY6" fmla="*/ 219075 h 514350"/>
                        <a:gd name="connsiteX7" fmla="*/ 53975 w 168275"/>
                        <a:gd name="connsiteY7" fmla="*/ 228600 h 514350"/>
                        <a:gd name="connsiteX8" fmla="*/ 111125 w 168275"/>
                        <a:gd name="connsiteY8" fmla="*/ 219075 h 514350"/>
                        <a:gd name="connsiteX9" fmla="*/ 139700 w 168275"/>
                        <a:gd name="connsiteY9" fmla="*/ 209550 h 514350"/>
                        <a:gd name="connsiteX10" fmla="*/ 149225 w 168275"/>
                        <a:gd name="connsiteY10" fmla="*/ 161925 h 514350"/>
                        <a:gd name="connsiteX11" fmla="*/ 168275 w 168275"/>
                        <a:gd name="connsiteY11" fmla="*/ 104775 h 514350"/>
                        <a:gd name="connsiteX12" fmla="*/ 139700 w 168275"/>
                        <a:gd name="connsiteY12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28600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28600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66257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81505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66257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38188 w 123913"/>
                        <a:gd name="connsiteY3" fmla="*/ 180975 h 514350"/>
                        <a:gd name="connsiteX4" fmla="*/ 9084 w 123913"/>
                        <a:gd name="connsiteY4" fmla="*/ 161925 h 514350"/>
                        <a:gd name="connsiteX5" fmla="*/ 9613 w 123913"/>
                        <a:gd name="connsiteY5" fmla="*/ 275782 h 514350"/>
                        <a:gd name="connsiteX6" fmla="*/ 66763 w 123913"/>
                        <a:gd name="connsiteY6" fmla="*/ 266257 h 514350"/>
                        <a:gd name="connsiteX7" fmla="*/ 95338 w 123913"/>
                        <a:gd name="connsiteY7" fmla="*/ 209550 h 514350"/>
                        <a:gd name="connsiteX8" fmla="*/ 104863 w 123913"/>
                        <a:gd name="connsiteY8" fmla="*/ 161925 h 514350"/>
                        <a:gd name="connsiteX9" fmla="*/ 123913 w 123913"/>
                        <a:gd name="connsiteY9" fmla="*/ 104775 h 514350"/>
                        <a:gd name="connsiteX10" fmla="*/ 95338 w 123913"/>
                        <a:gd name="connsiteY10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04863 w 123913"/>
                        <a:gd name="connsiteY7" fmla="*/ 161925 h 514350"/>
                        <a:gd name="connsiteX8" fmla="*/ 123913 w 123913"/>
                        <a:gd name="connsiteY8" fmla="*/ 104775 h 514350"/>
                        <a:gd name="connsiteX9" fmla="*/ 95338 w 123913"/>
                        <a:gd name="connsiteY9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43893"/>
                        <a:gd name="connsiteY0" fmla="*/ 514350 h 514350"/>
                        <a:gd name="connsiteX1" fmla="*/ 76288 w 143893"/>
                        <a:gd name="connsiteY1" fmla="*/ 304800 h 514350"/>
                        <a:gd name="connsiteX2" fmla="*/ 66763 w 143893"/>
                        <a:gd name="connsiteY2" fmla="*/ 200025 h 514350"/>
                        <a:gd name="connsiteX3" fmla="*/ 9084 w 143893"/>
                        <a:gd name="connsiteY3" fmla="*/ 161925 h 514350"/>
                        <a:gd name="connsiteX4" fmla="*/ 9613 w 143893"/>
                        <a:gd name="connsiteY4" fmla="*/ 275782 h 514350"/>
                        <a:gd name="connsiteX5" fmla="*/ 66763 w 143893"/>
                        <a:gd name="connsiteY5" fmla="*/ 266257 h 514350"/>
                        <a:gd name="connsiteX6" fmla="*/ 95338 w 143893"/>
                        <a:gd name="connsiteY6" fmla="*/ 209550 h 514350"/>
                        <a:gd name="connsiteX7" fmla="*/ 123913 w 143893"/>
                        <a:gd name="connsiteY7" fmla="*/ 104775 h 514350"/>
                        <a:gd name="connsiteX8" fmla="*/ 95338 w 143893"/>
                        <a:gd name="connsiteY8" fmla="*/ 0 h 514350"/>
                        <a:gd name="connsiteX0" fmla="*/ 47713 w 143893"/>
                        <a:gd name="connsiteY0" fmla="*/ 514350 h 514350"/>
                        <a:gd name="connsiteX1" fmla="*/ 76288 w 143893"/>
                        <a:gd name="connsiteY1" fmla="*/ 304800 h 514350"/>
                        <a:gd name="connsiteX2" fmla="*/ 66763 w 143893"/>
                        <a:gd name="connsiteY2" fmla="*/ 200025 h 514350"/>
                        <a:gd name="connsiteX3" fmla="*/ 9084 w 143893"/>
                        <a:gd name="connsiteY3" fmla="*/ 161925 h 514350"/>
                        <a:gd name="connsiteX4" fmla="*/ 9613 w 143893"/>
                        <a:gd name="connsiteY4" fmla="*/ 275782 h 514350"/>
                        <a:gd name="connsiteX5" fmla="*/ 66763 w 143893"/>
                        <a:gd name="connsiteY5" fmla="*/ 266257 h 514350"/>
                        <a:gd name="connsiteX6" fmla="*/ 95338 w 143893"/>
                        <a:gd name="connsiteY6" fmla="*/ 209550 h 514350"/>
                        <a:gd name="connsiteX7" fmla="*/ 123913 w 143893"/>
                        <a:gd name="connsiteY7" fmla="*/ 104775 h 514350"/>
                        <a:gd name="connsiteX8" fmla="*/ 95338 w 143893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12519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98480 w 161074"/>
                        <a:gd name="connsiteY6" fmla="*/ 138761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98480 w 161074"/>
                        <a:gd name="connsiteY6" fmla="*/ 138761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1074" h="514350">
                          <a:moveTo>
                            <a:pt x="64894" y="514350"/>
                          </a:moveTo>
                          <a:cubicBezTo>
                            <a:pt x="70847" y="470694"/>
                            <a:pt x="96644" y="339725"/>
                            <a:pt x="93469" y="304800"/>
                          </a:cubicBezTo>
                          <a:cubicBezTo>
                            <a:pt x="90294" y="269875"/>
                            <a:pt x="94257" y="233543"/>
                            <a:pt x="83944" y="200025"/>
                          </a:cubicBezTo>
                          <a:cubicBezTo>
                            <a:pt x="72743" y="176213"/>
                            <a:pt x="73197" y="131997"/>
                            <a:pt x="26265" y="161925"/>
                          </a:cubicBezTo>
                          <a:cubicBezTo>
                            <a:pt x="0" y="220195"/>
                            <a:pt x="17181" y="258393"/>
                            <a:pt x="26794" y="275782"/>
                          </a:cubicBezTo>
                          <a:cubicBezTo>
                            <a:pt x="71094" y="333951"/>
                            <a:pt x="86601" y="292468"/>
                            <a:pt x="83944" y="266257"/>
                          </a:cubicBezTo>
                          <a:cubicBezTo>
                            <a:pt x="161074" y="243630"/>
                            <a:pt x="88955" y="165675"/>
                            <a:pt x="98480" y="138761"/>
                          </a:cubicBezTo>
                          <a:cubicBezTo>
                            <a:pt x="108005" y="111847"/>
                            <a:pt x="141094" y="139700"/>
                            <a:pt x="141094" y="104775"/>
                          </a:cubicBezTo>
                          <a:cubicBezTo>
                            <a:pt x="139507" y="77788"/>
                            <a:pt x="118472" y="21828"/>
                            <a:pt x="112519" y="0"/>
                          </a:cubicBezTo>
                        </a:path>
                      </a:pathLst>
                    </a:cu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61" name="弧形 160"/>
                  <p:cNvSpPr/>
                  <p:nvPr/>
                </p:nvSpPr>
                <p:spPr>
                  <a:xfrm rot="9081874">
                    <a:off x="1829515" y="2471649"/>
                    <a:ext cx="150567" cy="220373"/>
                  </a:xfrm>
                  <a:prstGeom prst="arc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58" name="组合 115"/>
                  <p:cNvGrpSpPr/>
                  <p:nvPr/>
                </p:nvGrpSpPr>
                <p:grpSpPr>
                  <a:xfrm>
                    <a:off x="1785918" y="1956291"/>
                    <a:ext cx="500066" cy="544018"/>
                    <a:chOff x="1795676" y="1333168"/>
                    <a:chExt cx="474501" cy="513103"/>
                  </a:xfrm>
                </p:grpSpPr>
                <p:sp>
                  <p:nvSpPr>
                    <p:cNvPr id="163" name="流程图: 延期 162"/>
                    <p:cNvSpPr/>
                    <p:nvPr/>
                  </p:nvSpPr>
                  <p:spPr>
                    <a:xfrm rot="5606035" flipH="1">
                      <a:off x="1916768" y="1279620"/>
                      <a:ext cx="275727" cy="431091"/>
                    </a:xfrm>
                    <a:prstGeom prst="flowChartDelay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流程图: 延期 163"/>
                    <p:cNvSpPr/>
                    <p:nvPr/>
                  </p:nvSpPr>
                  <p:spPr>
                    <a:xfrm rot="5689568">
                      <a:off x="1868530" y="1486295"/>
                      <a:ext cx="287122" cy="432830"/>
                    </a:xfrm>
                    <a:prstGeom prst="flowChartDelay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scene3d>
                      <a:camera prst="isometricOffAxis1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矩形 164"/>
                    <p:cNvSpPr/>
                    <p:nvPr/>
                  </p:nvSpPr>
                  <p:spPr>
                    <a:xfrm rot="1334078" flipH="1">
                      <a:off x="1869125" y="1333168"/>
                      <a:ext cx="397713" cy="3590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altLang="zh-CN" sz="1000" b="1" cap="none" spc="50" dirty="0" smtClean="0">
                          <a:ln w="13500">
                            <a:solidFill>
                              <a:schemeClr val="accent1">
                                <a:shade val="2500"/>
                                <a:alpha val="6500"/>
                              </a:schemeClr>
                            </a:solidFill>
                            <a:prstDash val="solid"/>
                          </a:ln>
                          <a:solidFill>
                            <a:srgbClr val="00B0F0"/>
                          </a:solidFill>
                          <a:effectLst>
                            <a:innerShdw blurRad="50900" dist="38500" dir="13500000">
                              <a:srgbClr val="000000">
                                <a:alpha val="60000"/>
                              </a:srgbClr>
                            </a:innerShdw>
                          </a:effectLst>
                          <a:latin typeface="A.C.M.E. Explosive" pitchFamily="34" charset="0"/>
                        </a:rPr>
                        <a:t>2</a:t>
                      </a:r>
                      <a:endParaRPr lang="zh-CN" altLang="en-US" sz="1000" b="1" cap="none" spc="50" dirty="0">
                        <a:ln w="13500">
                          <a:solidFill>
                            <a:schemeClr val="accent1">
                              <a:shade val="2500"/>
                              <a:alpha val="6500"/>
                            </a:schemeClr>
                          </a:solidFill>
                          <a:prstDash val="solid"/>
                        </a:ln>
                        <a:solidFill>
                          <a:srgbClr val="00B0F0"/>
                        </a:solidFill>
                        <a:effectLst>
                          <a:innerShdw blurRad="50900" dist="38500" dir="13500000">
                            <a:srgbClr val="000000">
                              <a:alpha val="60000"/>
                            </a:srgbClr>
                          </a:innerShdw>
                        </a:effectLst>
                        <a:latin typeface="A.C.M.E. Explosive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259" name="组合 9"/>
              <p:cNvGrpSpPr>
                <a:grpSpLocks noChangeAspect="1"/>
              </p:cNvGrpSpPr>
              <p:nvPr/>
            </p:nvGrpSpPr>
            <p:grpSpPr>
              <a:xfrm>
                <a:off x="819156" y="1252526"/>
                <a:ext cx="1250165" cy="1650218"/>
                <a:chOff x="3500430" y="1071550"/>
                <a:chExt cx="1500198" cy="2143140"/>
              </a:xfrm>
            </p:grpSpPr>
            <p:grpSp>
              <p:nvGrpSpPr>
                <p:cNvPr id="260" name="组合 133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36" name="等腰三角形 135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等腰三角形 136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等腰三角形 137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9" name="矩形 138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35" name="弧形 134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1" name="组合 173"/>
              <p:cNvGrpSpPr/>
              <p:nvPr/>
            </p:nvGrpSpPr>
            <p:grpSpPr>
              <a:xfrm>
                <a:off x="700935" y="2711750"/>
                <a:ext cx="1744231" cy="2503205"/>
                <a:chOff x="5516806" y="1788420"/>
                <a:chExt cx="1744231" cy="2503205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6140406" y="1788420"/>
                  <a:ext cx="902811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保</a:t>
                  </a:r>
                  <a:endParaRPr lang="zh-CN" altLang="en-US" sz="54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6374256" y="2362798"/>
                  <a:ext cx="886781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护</a:t>
                  </a: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5516806" y="2285996"/>
                  <a:ext cx="1210589" cy="132343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森</a:t>
                  </a:r>
                  <a:endParaRPr lang="zh-CN" altLang="en-US" sz="80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5984506" y="3091296"/>
                  <a:ext cx="1107997" cy="120032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72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林</a:t>
                  </a:r>
                  <a:endParaRPr lang="zh-CN" altLang="en-US" sz="72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</p:grpSp>
        </p:grpSp>
        <p:grpSp>
          <p:nvGrpSpPr>
            <p:cNvPr id="262" name="组合 200"/>
            <p:cNvGrpSpPr/>
            <p:nvPr/>
          </p:nvGrpSpPr>
          <p:grpSpPr>
            <a:xfrm>
              <a:off x="2501900" y="3870345"/>
              <a:ext cx="2235200" cy="1987551"/>
              <a:chOff x="2501900" y="3870345"/>
              <a:chExt cx="2235200" cy="1987551"/>
            </a:xfrm>
          </p:grpSpPr>
          <p:pic>
            <p:nvPicPr>
              <p:cNvPr id="200" name="Picture 2" descr="Quote_wav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7361" r="48195"/>
              <a:stretch>
                <a:fillRect/>
              </a:stretch>
            </p:blipFill>
            <p:spPr bwMode="auto">
              <a:xfrm>
                <a:off x="2501900" y="3941783"/>
                <a:ext cx="2235200" cy="1916113"/>
              </a:xfrm>
              <a:prstGeom prst="rect">
                <a:avLst/>
              </a:prstGeom>
              <a:noFill/>
            </p:spPr>
          </p:pic>
          <p:pic>
            <p:nvPicPr>
              <p:cNvPr id="199" name="Picture 3" descr="Quote_wave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7361" r="48195"/>
              <a:stretch>
                <a:fillRect/>
              </a:stretch>
            </p:blipFill>
            <p:spPr bwMode="auto">
              <a:xfrm>
                <a:off x="2501900" y="3870345"/>
                <a:ext cx="2235200" cy="191611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77" name="矩形 176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/>
          <p:cNvSpPr/>
          <p:nvPr/>
        </p:nvSpPr>
        <p:spPr>
          <a:xfrm>
            <a:off x="0" y="-70635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75052 0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UND2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7" grpId="2" animBg="1"/>
      <p:bldP spid="198" grpId="0" animBg="1"/>
      <p:bldP spid="198" grpId="1" animBg="1"/>
      <p:bldP spid="19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剪去单角的矩形 34"/>
          <p:cNvSpPr/>
          <p:nvPr/>
        </p:nvSpPr>
        <p:spPr>
          <a:xfrm flipH="1" flipV="1">
            <a:off x="4357686" y="1428740"/>
            <a:ext cx="4857784" cy="500066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28794" y="2857500"/>
            <a:ext cx="6912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CO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158" y="2143120"/>
            <a:ext cx="6912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CO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4348" y="3071814"/>
            <a:ext cx="6912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CO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14414" y="3786194"/>
            <a:ext cx="6912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CO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00166" y="1928806"/>
            <a:ext cx="6912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CO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42976" y="2643186"/>
            <a:ext cx="6912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CO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43768" y="3405850"/>
            <a:ext cx="500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2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8082" y="2834346"/>
            <a:ext cx="500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2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72462" y="2048528"/>
            <a:ext cx="500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2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00826" y="3120098"/>
            <a:ext cx="500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2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72462" y="3548726"/>
            <a:ext cx="500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2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00892" y="2262842"/>
            <a:ext cx="5004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O</a:t>
            </a:r>
            <a:r>
              <a:rPr lang="en-US" altLang="zh-CN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康海报体W12" pitchFamily="81" charset="-122"/>
                <a:ea typeface="华康海报体W12" pitchFamily="81" charset="-122"/>
              </a:rPr>
              <a:t>2</a:t>
            </a:r>
            <a:endParaRPr lang="zh-CN" altLang="en-US" sz="2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康海报体W12" pitchFamily="81" charset="-122"/>
              <a:ea typeface="华康海报体W12" pitchFamily="8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882562" y="1000112"/>
            <a:ext cx="1500198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spc="-30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734</a:t>
            </a:r>
            <a:endParaRPr lang="zh-CN" altLang="en-US" sz="5400" b="1" spc="-30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44454" y="1476732"/>
            <a:ext cx="870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spc="-30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方正姚体" pitchFamily="2" charset="-122"/>
                <a:ea typeface="方正姚体" pitchFamily="2" charset="-122"/>
              </a:rPr>
              <a:t>CO</a:t>
            </a:r>
            <a:r>
              <a:rPr lang="en-US" altLang="zh-CN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方正姚体" pitchFamily="2" charset="-122"/>
                <a:ea typeface="方正姚体" pitchFamily="2" charset="-122"/>
              </a:rPr>
              <a:t>2</a:t>
            </a:r>
            <a:endParaRPr lang="zh-CN" alt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72462" y="1457258"/>
            <a:ext cx="9286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万吨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59177" y="1595062"/>
            <a:ext cx="207170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每年可多吸收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357422" y="571484"/>
            <a:ext cx="1008000" cy="1008000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857620" y="1017084"/>
            <a:ext cx="36433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全国每个家庭种</a:t>
            </a:r>
            <a:r>
              <a:rPr lang="en-US" altLang="zh-CN" sz="4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1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棵树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345591" y="2143120"/>
            <a:ext cx="654641" cy="650846"/>
            <a:chOff x="2650430" y="4445343"/>
            <a:chExt cx="654641" cy="650846"/>
          </a:xfrm>
        </p:grpSpPr>
        <p:cxnSp>
          <p:nvCxnSpPr>
            <p:cNvPr id="52" name="直接连接符 51"/>
            <p:cNvCxnSpPr/>
            <p:nvPr/>
          </p:nvCxnSpPr>
          <p:spPr>
            <a:xfrm rot="16200000" flipH="1">
              <a:off x="3140662" y="4931780"/>
              <a:ext cx="166987" cy="1618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组合 140"/>
            <p:cNvGrpSpPr/>
            <p:nvPr/>
          </p:nvGrpSpPr>
          <p:grpSpPr>
            <a:xfrm rot="18290248">
              <a:off x="2698089" y="4831176"/>
              <a:ext cx="207834" cy="303151"/>
              <a:chOff x="4873741" y="2696688"/>
              <a:chExt cx="280449" cy="396624"/>
            </a:xfrm>
          </p:grpSpPr>
          <p:cxnSp>
            <p:nvCxnSpPr>
              <p:cNvPr id="54" name="直接连接符 53"/>
              <p:cNvCxnSpPr/>
              <p:nvPr/>
            </p:nvCxnSpPr>
            <p:spPr>
              <a:xfrm rot="14109752">
                <a:off x="4939150" y="2968466"/>
                <a:ext cx="146356" cy="1033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959278">
                <a:off x="4873741" y="2696688"/>
                <a:ext cx="280449" cy="231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6" name="直接连接符 55"/>
            <p:cNvCxnSpPr/>
            <p:nvPr/>
          </p:nvCxnSpPr>
          <p:spPr>
            <a:xfrm>
              <a:off x="2928926" y="5072078"/>
              <a:ext cx="154599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3083525" y="4929203"/>
              <a:ext cx="202591" cy="1428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 rot="19494268">
              <a:off x="2802180" y="4445343"/>
              <a:ext cx="429363" cy="553632"/>
              <a:chOff x="1714480" y="1956289"/>
              <a:chExt cx="630000" cy="856022"/>
            </a:xfrm>
          </p:grpSpPr>
          <p:grpSp>
            <p:nvGrpSpPr>
              <p:cNvPr id="44" name="组合 566"/>
              <p:cNvGrpSpPr/>
              <p:nvPr/>
            </p:nvGrpSpPr>
            <p:grpSpPr>
              <a:xfrm flipH="1">
                <a:off x="1714480" y="2071682"/>
                <a:ext cx="630000" cy="740629"/>
                <a:chOff x="7643834" y="2675433"/>
                <a:chExt cx="630000" cy="740629"/>
              </a:xfrm>
            </p:grpSpPr>
            <p:sp>
              <p:nvSpPr>
                <p:cNvPr id="50" name="椭圆 49"/>
                <p:cNvSpPr>
                  <a:spLocks noChangeAspect="1"/>
                </p:cNvSpPr>
                <p:nvPr/>
              </p:nvSpPr>
              <p:spPr>
                <a:xfrm flipH="1">
                  <a:off x="7643834" y="2786062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50"/>
                <p:cNvSpPr/>
                <p:nvPr/>
              </p:nvSpPr>
              <p:spPr>
                <a:xfrm flipH="1">
                  <a:off x="7725560" y="2675433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弧形 44"/>
              <p:cNvSpPr/>
              <p:nvPr/>
            </p:nvSpPr>
            <p:spPr>
              <a:xfrm rot="9081874">
                <a:off x="1829515" y="2471649"/>
                <a:ext cx="150567" cy="220373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115"/>
              <p:cNvGrpSpPr/>
              <p:nvPr/>
            </p:nvGrpSpPr>
            <p:grpSpPr>
              <a:xfrm>
                <a:off x="1785918" y="1956289"/>
                <a:ext cx="500066" cy="544018"/>
                <a:chOff x="1795676" y="1333168"/>
                <a:chExt cx="474501" cy="513103"/>
              </a:xfrm>
            </p:grpSpPr>
            <p:sp>
              <p:nvSpPr>
                <p:cNvPr id="47" name="流程图: 延期 46"/>
                <p:cNvSpPr/>
                <p:nvPr/>
              </p:nvSpPr>
              <p:spPr>
                <a:xfrm rot="5606035" flipH="1">
                  <a:off x="1916768" y="1279620"/>
                  <a:ext cx="275727" cy="431091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流程图: 延期 47"/>
                <p:cNvSpPr/>
                <p:nvPr/>
              </p:nvSpPr>
              <p:spPr>
                <a:xfrm rot="5689568">
                  <a:off x="1868530" y="1486295"/>
                  <a:ext cx="287122" cy="43283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1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334078" flipH="1">
                  <a:off x="1869125" y="1333168"/>
                  <a:ext cx="397713" cy="35907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0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rgbClr val="00B0F0"/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.C.M.E. Explosive" pitchFamily="34" charset="0"/>
                    </a:rPr>
                    <a:t>2</a:t>
                  </a:r>
                  <a:endParaRPr lang="zh-CN" altLang="en-US" sz="1000" b="1" cap="none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3571868" y="2214558"/>
            <a:ext cx="1785950" cy="2357454"/>
            <a:chOff x="3500430" y="1071550"/>
            <a:chExt cx="1500198" cy="2143140"/>
          </a:xfrm>
        </p:grpSpPr>
        <p:grpSp>
          <p:nvGrpSpPr>
            <p:cNvPr id="3" name="组合 2"/>
            <p:cNvGrpSpPr/>
            <p:nvPr/>
          </p:nvGrpSpPr>
          <p:grpSpPr>
            <a:xfrm>
              <a:off x="3500428" y="1071550"/>
              <a:ext cx="1500197" cy="2143140"/>
              <a:chOff x="1130276" y="882636"/>
              <a:chExt cx="533404" cy="760418"/>
            </a:xfrm>
            <a:solidFill>
              <a:srgbClr val="92D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" name="等腰三角形 4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弧形 3"/>
            <p:cNvSpPr/>
            <p:nvPr/>
          </p:nvSpPr>
          <p:spPr>
            <a:xfrm rot="7057642">
              <a:off x="3835586" y="2491970"/>
              <a:ext cx="500066" cy="857256"/>
            </a:xfrm>
            <a:prstGeom prst="arc">
              <a:avLst>
                <a:gd name="adj1" fmla="val 16815872"/>
                <a:gd name="adj2" fmla="val 20143342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9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9501222" y="28575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445 L -1.11111E-6 0.02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0.00445 L -1.11111E-6 0.0216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1111E-6 0.00445 L -1.11111E-6 0.0216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445 L -1.11111E-6 0.021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1111E-6 0.00445 L -1.11111E-6 0.0216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445 L -1.11111E-6 0.0216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5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11111E-6 0.02166 L 0.22778 0.06416 " pathEditMode="relative" rAng="0" ptsTypes="AA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0.02166 L 0.40746 0.18916 " pathEditMode="relative" rAng="0" ptsTypes="AA">
                                      <p:cBhvr>
                                        <p:cTn id="3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8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889E-6 0.02166 L 0.36059 0.03916 " pathEditMode="relative" rAng="0" ptsTypes="AA">
                                      <p:cBhvr>
                                        <p:cTn id="3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1.11022E-16 L 0.31371 -0.0913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-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88889E-6 0.02166 L 0.28246 0.21389 " pathEditMode="relative" rAng="0" ptsTypes="AA">
                                      <p:cBhvr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9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61111E-6 0.02166 L 0.32153 0.10166 " pathEditMode="relative" rAng="0" ptsTypes="AA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" y="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33194 -0.04084 " pathEditMode="relative" rAng="0" ptsTypes="AA">
                                      <p:cBhvr>
                                        <p:cTn id="69" dur="2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-2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-0.35538 0.05916 " pathEditMode="relative" rAng="0" ptsTypes="AA">
                                      <p:cBhvr>
                                        <p:cTn id="71" dur="2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" y="2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4493 0.19666 " pathEditMode="relative" rAng="0" ptsTypes="AA">
                                      <p:cBhvr>
                                        <p:cTn id="73" dur="2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9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-0.25382 -0.00334 " pathEditMode="relative" rAng="0" ptsTypes="AA">
                                      <p:cBhvr>
                                        <p:cTn id="75" dur="2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42569 -0.04056 " pathEditMode="relative" rAng="0" ptsTypes="AA">
                                      <p:cBhvr>
                                        <p:cTn id="77" dur="2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" y="-2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-0.31632 0.15916 " pathEditMode="relative" rAng="0" ptsTypes="AA">
                                      <p:cBhvr>
                                        <p:cTn id="79" dur="2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64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916 L -1.94444E-6 3.33333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916 L -1.94444E-6 3.33333E-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916 L -1.94444E-6 3.33333E-6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916 L -1.94444E-6 3.33333E-6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916 L -1.94444E-6 3.33333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916 L -1.94444E-6 3.33333E-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7" presetClass="entr" presetSubtype="0" fill="hold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5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6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ntr" presetSubtype="0" fill="hold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0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1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" dur="1933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000">
                <p:cTn id="14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  <p:bldLst>
      <p:bldP spid="11" grpId="0"/>
      <p:bldP spid="11" grpId="1"/>
      <p:bldP spid="11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5556196" y="-1344254"/>
            <a:ext cx="2300224" cy="170688"/>
          </a:xfrm>
          <a:prstGeom prst="rect">
            <a:avLst/>
          </a:prstGeom>
        </p:spPr>
      </p:pic>
      <p:pic>
        <p:nvPicPr>
          <p:cNvPr id="13" name="图片 1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1198477" y="-1667814"/>
            <a:ext cx="2300224" cy="170688"/>
          </a:xfrm>
          <a:prstGeom prst="rect">
            <a:avLst/>
          </a:prstGeom>
        </p:spPr>
      </p:pic>
      <p:pic>
        <p:nvPicPr>
          <p:cNvPr id="14" name="图片 1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2731" y="-1388232"/>
            <a:ext cx="2300224" cy="170688"/>
          </a:xfrm>
          <a:prstGeom prst="rect">
            <a:avLst/>
          </a:prstGeom>
        </p:spPr>
      </p:pic>
      <p:pic>
        <p:nvPicPr>
          <p:cNvPr id="15" name="图片 1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371696">
            <a:off x="3213440" y="-1068792"/>
            <a:ext cx="2300224" cy="170688"/>
          </a:xfrm>
          <a:prstGeom prst="rect">
            <a:avLst/>
          </a:prstGeom>
        </p:spPr>
      </p:pic>
      <p:pic>
        <p:nvPicPr>
          <p:cNvPr id="16" name="图片 1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577528">
            <a:off x="5208552" y="-2464449"/>
            <a:ext cx="2300224" cy="170688"/>
          </a:xfrm>
          <a:prstGeom prst="rect">
            <a:avLst/>
          </a:prstGeom>
        </p:spPr>
      </p:pic>
      <p:pic>
        <p:nvPicPr>
          <p:cNvPr id="17" name="图片 1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481644">
            <a:off x="4146296" y="-1225073"/>
            <a:ext cx="2300224" cy="170688"/>
          </a:xfrm>
          <a:prstGeom prst="rect">
            <a:avLst/>
          </a:prstGeom>
        </p:spPr>
      </p:pic>
      <p:pic>
        <p:nvPicPr>
          <p:cNvPr id="18" name="图片 1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3074397" y="-921469"/>
            <a:ext cx="2300224" cy="170688"/>
          </a:xfrm>
          <a:prstGeom prst="rect">
            <a:avLst/>
          </a:prstGeom>
        </p:spPr>
      </p:pic>
      <p:pic>
        <p:nvPicPr>
          <p:cNvPr id="19" name="图片 1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8881840">
            <a:off x="604195" y="-782444"/>
            <a:ext cx="2300224" cy="170688"/>
          </a:xfrm>
          <a:prstGeom prst="rect">
            <a:avLst/>
          </a:prstGeom>
        </p:spPr>
      </p:pic>
      <p:pic>
        <p:nvPicPr>
          <p:cNvPr id="20" name="图片 1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8287427">
            <a:off x="3290918" y="-2027005"/>
            <a:ext cx="2300224" cy="170688"/>
          </a:xfrm>
          <a:prstGeom prst="rect">
            <a:avLst/>
          </a:prstGeom>
        </p:spPr>
      </p:pic>
      <p:pic>
        <p:nvPicPr>
          <p:cNvPr id="21" name="图片 2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841288" y="-1553453"/>
            <a:ext cx="2300224" cy="170688"/>
          </a:xfrm>
          <a:prstGeom prst="rect">
            <a:avLst/>
          </a:prstGeom>
        </p:spPr>
      </p:pic>
      <p:pic>
        <p:nvPicPr>
          <p:cNvPr id="22" name="图片 2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423474">
            <a:off x="5658634" y="-1978651"/>
            <a:ext cx="2300224" cy="170688"/>
          </a:xfrm>
          <a:prstGeom prst="rect">
            <a:avLst/>
          </a:prstGeom>
        </p:spPr>
      </p:pic>
      <p:pic>
        <p:nvPicPr>
          <p:cNvPr id="23" name="图片 2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2270047" y="-1588307"/>
            <a:ext cx="2300224" cy="170688"/>
          </a:xfrm>
          <a:prstGeom prst="rect">
            <a:avLst/>
          </a:prstGeom>
        </p:spPr>
      </p:pic>
      <p:pic>
        <p:nvPicPr>
          <p:cNvPr id="24" name="图片 2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047729">
            <a:off x="1127040" y="-1553453"/>
            <a:ext cx="2300224" cy="170688"/>
          </a:xfrm>
          <a:prstGeom prst="rect">
            <a:avLst/>
          </a:prstGeom>
        </p:spPr>
      </p:pic>
      <p:pic>
        <p:nvPicPr>
          <p:cNvPr id="25" name="图片 2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569">
            <a:off x="502663" y="-1613363"/>
            <a:ext cx="2300224" cy="170688"/>
          </a:xfrm>
          <a:prstGeom prst="rect">
            <a:avLst/>
          </a:prstGeom>
        </p:spPr>
      </p:pic>
      <p:pic>
        <p:nvPicPr>
          <p:cNvPr id="26" name="图片 2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3969905">
            <a:off x="4205318" y="-1483623"/>
            <a:ext cx="2300224" cy="170688"/>
          </a:xfrm>
          <a:prstGeom prst="rect">
            <a:avLst/>
          </a:prstGeom>
        </p:spPr>
      </p:pic>
      <p:pic>
        <p:nvPicPr>
          <p:cNvPr id="27" name="图片 2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9436441">
            <a:off x="4357718" y="-1385329"/>
            <a:ext cx="2300224" cy="170688"/>
          </a:xfrm>
          <a:prstGeom prst="rect">
            <a:avLst/>
          </a:prstGeom>
        </p:spPr>
      </p:pic>
      <p:pic>
        <p:nvPicPr>
          <p:cNvPr id="28" name="图片 2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874418">
            <a:off x="3654758" y="-1296095"/>
            <a:ext cx="2300224" cy="170688"/>
          </a:xfrm>
          <a:prstGeom prst="rect">
            <a:avLst/>
          </a:prstGeom>
        </p:spPr>
      </p:pic>
      <p:pic>
        <p:nvPicPr>
          <p:cNvPr id="29" name="图片 2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6276572">
            <a:off x="1984295" y="-962055"/>
            <a:ext cx="2300224" cy="170688"/>
          </a:xfrm>
          <a:prstGeom prst="rect">
            <a:avLst/>
          </a:prstGeom>
        </p:spPr>
      </p:pic>
      <p:pic>
        <p:nvPicPr>
          <p:cNvPr id="30" name="图片 2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482330">
            <a:off x="4814918" y="-928129"/>
            <a:ext cx="2300224" cy="170688"/>
          </a:xfrm>
          <a:prstGeom prst="rect">
            <a:avLst/>
          </a:prstGeom>
        </p:spPr>
      </p:pic>
      <p:pic>
        <p:nvPicPr>
          <p:cNvPr id="31" name="图片 3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0240861">
            <a:off x="5128726" y="-815844"/>
            <a:ext cx="2300224" cy="170688"/>
          </a:xfrm>
          <a:prstGeom prst="rect">
            <a:avLst/>
          </a:prstGeom>
        </p:spPr>
      </p:pic>
      <p:pic>
        <p:nvPicPr>
          <p:cNvPr id="32" name="图片 3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8592443">
            <a:off x="497459" y="-1241266"/>
            <a:ext cx="2300224" cy="170688"/>
          </a:xfrm>
          <a:prstGeom prst="rect">
            <a:avLst/>
          </a:prstGeom>
        </p:spPr>
      </p:pic>
      <p:pic>
        <p:nvPicPr>
          <p:cNvPr id="33" name="图片 3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8787394">
            <a:off x="6646910" y="-1267384"/>
            <a:ext cx="2300224" cy="170688"/>
          </a:xfrm>
          <a:prstGeom prst="rect">
            <a:avLst/>
          </a:prstGeom>
        </p:spPr>
      </p:pic>
      <p:pic>
        <p:nvPicPr>
          <p:cNvPr id="34" name="图片 3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3833401">
            <a:off x="3127304" y="-962054"/>
            <a:ext cx="2300224" cy="170688"/>
          </a:xfrm>
          <a:prstGeom prst="rect">
            <a:avLst/>
          </a:prstGeom>
        </p:spPr>
      </p:pic>
      <p:pic>
        <p:nvPicPr>
          <p:cNvPr id="35" name="图片 3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5199038" y="-1072106"/>
            <a:ext cx="2300224" cy="170688"/>
          </a:xfrm>
          <a:prstGeom prst="rect">
            <a:avLst/>
          </a:prstGeom>
        </p:spPr>
      </p:pic>
      <p:pic>
        <p:nvPicPr>
          <p:cNvPr id="36" name="图片 3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841319" y="-1401843"/>
            <a:ext cx="2300224" cy="170688"/>
          </a:xfrm>
          <a:prstGeom prst="rect">
            <a:avLst/>
          </a:prstGeom>
        </p:spPr>
      </p:pic>
      <p:pic>
        <p:nvPicPr>
          <p:cNvPr id="37" name="图片 3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5573" y="-2071779"/>
            <a:ext cx="2300224" cy="170688"/>
          </a:xfrm>
          <a:prstGeom prst="rect">
            <a:avLst/>
          </a:prstGeom>
        </p:spPr>
      </p:pic>
      <p:pic>
        <p:nvPicPr>
          <p:cNvPr id="38" name="图片 3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371696">
            <a:off x="2694874" y="-952261"/>
            <a:ext cx="2300224" cy="170688"/>
          </a:xfrm>
          <a:prstGeom prst="rect">
            <a:avLst/>
          </a:prstGeom>
        </p:spPr>
      </p:pic>
      <p:pic>
        <p:nvPicPr>
          <p:cNvPr id="39" name="图片 3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8931078">
            <a:off x="4898056" y="-1074192"/>
            <a:ext cx="2300224" cy="170688"/>
          </a:xfrm>
          <a:prstGeom prst="rect">
            <a:avLst/>
          </a:prstGeom>
        </p:spPr>
      </p:pic>
      <p:pic>
        <p:nvPicPr>
          <p:cNvPr id="40" name="图片 3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481644">
            <a:off x="3789138" y="-1830128"/>
            <a:ext cx="2300224" cy="170688"/>
          </a:xfrm>
          <a:prstGeom prst="rect">
            <a:avLst/>
          </a:prstGeom>
        </p:spPr>
      </p:pic>
      <p:pic>
        <p:nvPicPr>
          <p:cNvPr id="41" name="图片 4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2555831" y="-1675964"/>
            <a:ext cx="2300224" cy="170688"/>
          </a:xfrm>
          <a:prstGeom prst="rect">
            <a:avLst/>
          </a:prstGeom>
        </p:spPr>
      </p:pic>
      <p:pic>
        <p:nvPicPr>
          <p:cNvPr id="42" name="图片 4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8881840">
            <a:off x="247037" y="-2201732"/>
            <a:ext cx="2300224" cy="170688"/>
          </a:xfrm>
          <a:prstGeom prst="rect">
            <a:avLst/>
          </a:prstGeom>
        </p:spPr>
      </p:pic>
      <p:pic>
        <p:nvPicPr>
          <p:cNvPr id="43" name="图片 4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8287427">
            <a:off x="2933760" y="-1148499"/>
            <a:ext cx="2300224" cy="170688"/>
          </a:xfrm>
          <a:prstGeom prst="rect">
            <a:avLst/>
          </a:prstGeom>
        </p:spPr>
      </p:pic>
      <p:pic>
        <p:nvPicPr>
          <p:cNvPr id="44" name="图片 4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484130" y="-1066348"/>
            <a:ext cx="2300224" cy="170688"/>
          </a:xfrm>
          <a:prstGeom prst="rect">
            <a:avLst/>
          </a:prstGeom>
        </p:spPr>
      </p:pic>
      <p:pic>
        <p:nvPicPr>
          <p:cNvPr id="45" name="图片 4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961204">
            <a:off x="6373046" y="-607716"/>
            <a:ext cx="2300224" cy="170688"/>
          </a:xfrm>
          <a:prstGeom prst="rect">
            <a:avLst/>
          </a:prstGeom>
        </p:spPr>
      </p:pic>
      <p:pic>
        <p:nvPicPr>
          <p:cNvPr id="46" name="图片 4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1912889" y="-1016239"/>
            <a:ext cx="2300224" cy="170688"/>
          </a:xfrm>
          <a:prstGeom prst="rect">
            <a:avLst/>
          </a:prstGeom>
        </p:spPr>
      </p:pic>
      <p:pic>
        <p:nvPicPr>
          <p:cNvPr id="47" name="图片 4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047729">
            <a:off x="769882" y="-1222557"/>
            <a:ext cx="2300224" cy="170688"/>
          </a:xfrm>
          <a:prstGeom prst="rect">
            <a:avLst/>
          </a:prstGeom>
        </p:spPr>
      </p:pic>
      <p:pic>
        <p:nvPicPr>
          <p:cNvPr id="48" name="图片 4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569">
            <a:off x="55536" y="-1553557"/>
            <a:ext cx="2300224" cy="170688"/>
          </a:xfrm>
          <a:prstGeom prst="rect">
            <a:avLst/>
          </a:prstGeom>
        </p:spPr>
      </p:pic>
      <p:pic>
        <p:nvPicPr>
          <p:cNvPr id="49" name="图片 4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3969905">
            <a:off x="3848160" y="-2077863"/>
            <a:ext cx="2300224" cy="170688"/>
          </a:xfrm>
          <a:prstGeom prst="rect">
            <a:avLst/>
          </a:prstGeom>
        </p:spPr>
      </p:pic>
      <p:pic>
        <p:nvPicPr>
          <p:cNvPr id="50" name="图片 4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9436441">
            <a:off x="4000560" y="-2296481"/>
            <a:ext cx="2300224" cy="170688"/>
          </a:xfrm>
          <a:prstGeom prst="rect">
            <a:avLst/>
          </a:prstGeom>
        </p:spPr>
      </p:pic>
      <p:pic>
        <p:nvPicPr>
          <p:cNvPr id="51" name="图片 5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874418">
            <a:off x="3297600" y="-1076102"/>
            <a:ext cx="2300224" cy="170688"/>
          </a:xfrm>
          <a:prstGeom prst="rect">
            <a:avLst/>
          </a:prstGeom>
        </p:spPr>
      </p:pic>
      <p:pic>
        <p:nvPicPr>
          <p:cNvPr id="52" name="图片 5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6276572">
            <a:off x="1627137" y="-1927313"/>
            <a:ext cx="2300224" cy="170688"/>
          </a:xfrm>
          <a:prstGeom prst="rect">
            <a:avLst/>
          </a:prstGeom>
        </p:spPr>
      </p:pic>
      <p:pic>
        <p:nvPicPr>
          <p:cNvPr id="53" name="图片 5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482330">
            <a:off x="5929205" y="-1351537"/>
            <a:ext cx="2300224" cy="170688"/>
          </a:xfrm>
          <a:prstGeom prst="rect">
            <a:avLst/>
          </a:prstGeom>
        </p:spPr>
      </p:pic>
      <p:pic>
        <p:nvPicPr>
          <p:cNvPr id="54" name="图片 5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0240861">
            <a:off x="6661437" y="-762891"/>
            <a:ext cx="2300224" cy="170688"/>
          </a:xfrm>
          <a:prstGeom prst="rect">
            <a:avLst/>
          </a:prstGeom>
        </p:spPr>
      </p:pic>
      <p:pic>
        <p:nvPicPr>
          <p:cNvPr id="55" name="图片 5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8592443">
            <a:off x="140301" y="-969118"/>
            <a:ext cx="2300224" cy="170688"/>
          </a:xfrm>
          <a:prstGeom prst="rect">
            <a:avLst/>
          </a:prstGeom>
        </p:spPr>
      </p:pic>
      <p:pic>
        <p:nvPicPr>
          <p:cNvPr id="56" name="图片 5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8787394">
            <a:off x="6289752" y="-1369798"/>
            <a:ext cx="2300224" cy="170688"/>
          </a:xfrm>
          <a:prstGeom prst="rect">
            <a:avLst/>
          </a:prstGeom>
        </p:spPr>
      </p:pic>
      <p:pic>
        <p:nvPicPr>
          <p:cNvPr id="57" name="图片 5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3833401">
            <a:off x="2770146" y="-1927312"/>
            <a:ext cx="2300224" cy="170688"/>
          </a:xfrm>
          <a:prstGeom prst="rect">
            <a:avLst/>
          </a:prstGeom>
        </p:spPr>
      </p:pic>
      <p:pic>
        <p:nvPicPr>
          <p:cNvPr id="58" name="图片 5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481644">
            <a:off x="5217866" y="-1893417"/>
            <a:ext cx="2300224" cy="170688"/>
          </a:xfrm>
          <a:prstGeom prst="rect">
            <a:avLst/>
          </a:prstGeom>
        </p:spPr>
      </p:pic>
      <p:pic>
        <p:nvPicPr>
          <p:cNvPr id="59" name="图片 5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3226797" y="-769069"/>
            <a:ext cx="2300224" cy="170688"/>
          </a:xfrm>
          <a:prstGeom prst="rect">
            <a:avLst/>
          </a:prstGeom>
        </p:spPr>
      </p:pic>
      <p:pic>
        <p:nvPicPr>
          <p:cNvPr id="60" name="图片 5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8287427">
            <a:off x="3443318" y="-1874605"/>
            <a:ext cx="2300224" cy="170688"/>
          </a:xfrm>
          <a:prstGeom prst="rect">
            <a:avLst/>
          </a:prstGeom>
        </p:spPr>
      </p:pic>
      <p:pic>
        <p:nvPicPr>
          <p:cNvPr id="61" name="图片 6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9436441">
            <a:off x="4510118" y="-1232929"/>
            <a:ext cx="2300224" cy="170688"/>
          </a:xfrm>
          <a:prstGeom prst="rect">
            <a:avLst/>
          </a:prstGeom>
        </p:spPr>
      </p:pic>
      <p:pic>
        <p:nvPicPr>
          <p:cNvPr id="62" name="图片 6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53177">
            <a:off x="5530678" y="-941054"/>
            <a:ext cx="2300224" cy="170688"/>
          </a:xfrm>
          <a:prstGeom prst="rect">
            <a:avLst/>
          </a:prstGeom>
        </p:spPr>
      </p:pic>
      <p:pic>
        <p:nvPicPr>
          <p:cNvPr id="63" name="图片 6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9436441">
            <a:off x="2052977" y="-1403028"/>
            <a:ext cx="2300224" cy="170688"/>
          </a:xfrm>
          <a:prstGeom prst="rect">
            <a:avLst/>
          </a:prstGeom>
        </p:spPr>
      </p:pic>
      <p:pic>
        <p:nvPicPr>
          <p:cNvPr id="64" name="图片 6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482330">
            <a:off x="357040" y="-1317908"/>
            <a:ext cx="2300224" cy="170688"/>
          </a:xfrm>
          <a:prstGeom prst="rect">
            <a:avLst/>
          </a:prstGeom>
        </p:spPr>
      </p:pic>
      <p:pic>
        <p:nvPicPr>
          <p:cNvPr id="65" name="图片 6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0240861">
            <a:off x="89176" y="-1559236"/>
            <a:ext cx="2300224" cy="170688"/>
          </a:xfrm>
          <a:prstGeom prst="rect">
            <a:avLst/>
          </a:prstGeom>
        </p:spPr>
      </p:pic>
      <p:pic>
        <p:nvPicPr>
          <p:cNvPr id="66" name="图片 6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047729">
            <a:off x="7416469" y="-498619"/>
            <a:ext cx="2300224" cy="170688"/>
          </a:xfrm>
          <a:prstGeom prst="rect">
            <a:avLst/>
          </a:prstGeom>
        </p:spPr>
      </p:pic>
      <p:pic>
        <p:nvPicPr>
          <p:cNvPr id="67" name="图片 6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7130748" y="-641474"/>
            <a:ext cx="2300224" cy="170688"/>
          </a:xfrm>
          <a:prstGeom prst="rect">
            <a:avLst/>
          </a:prstGeom>
        </p:spPr>
      </p:pic>
      <p:pic>
        <p:nvPicPr>
          <p:cNvPr id="68" name="图片 6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8881840">
            <a:off x="6375058" y="-867710"/>
            <a:ext cx="2300224" cy="170688"/>
          </a:xfrm>
          <a:prstGeom prst="rect">
            <a:avLst/>
          </a:prstGeom>
        </p:spPr>
      </p:pic>
      <p:pic>
        <p:nvPicPr>
          <p:cNvPr id="69" name="图片 6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6612151" y="-541064"/>
            <a:ext cx="2300224" cy="170688"/>
          </a:xfrm>
          <a:prstGeom prst="rect">
            <a:avLst/>
          </a:prstGeom>
        </p:spPr>
      </p:pic>
      <p:pic>
        <p:nvPicPr>
          <p:cNvPr id="70" name="图片 6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047729">
            <a:off x="6897903" y="-915626"/>
            <a:ext cx="2300224" cy="170688"/>
          </a:xfrm>
          <a:prstGeom prst="rect">
            <a:avLst/>
          </a:prstGeom>
        </p:spPr>
      </p:pic>
      <p:pic>
        <p:nvPicPr>
          <p:cNvPr id="71" name="图片 7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4841815" y="-1567943"/>
            <a:ext cx="2300224" cy="170688"/>
          </a:xfrm>
          <a:prstGeom prst="rect">
            <a:avLst/>
          </a:prstGeom>
        </p:spPr>
      </p:pic>
      <p:pic>
        <p:nvPicPr>
          <p:cNvPr id="72" name="图片 7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645504" y="-1404768"/>
            <a:ext cx="2300224" cy="170688"/>
          </a:xfrm>
          <a:prstGeom prst="rect">
            <a:avLst/>
          </a:prstGeom>
        </p:spPr>
      </p:pic>
      <p:pic>
        <p:nvPicPr>
          <p:cNvPr id="73" name="图片 7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609758" y="-843475"/>
            <a:ext cx="2300224" cy="170688"/>
          </a:xfrm>
          <a:prstGeom prst="rect">
            <a:avLst/>
          </a:prstGeom>
        </p:spPr>
      </p:pic>
      <p:pic>
        <p:nvPicPr>
          <p:cNvPr id="74" name="图片 7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228304" flipH="1">
            <a:off x="2499059" y="-1281053"/>
            <a:ext cx="2300224" cy="170688"/>
          </a:xfrm>
          <a:prstGeom prst="rect">
            <a:avLst/>
          </a:prstGeom>
        </p:spPr>
      </p:pic>
      <p:pic>
        <p:nvPicPr>
          <p:cNvPr id="75" name="图片 7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022472" flipH="1">
            <a:off x="4494171" y="-2452798"/>
            <a:ext cx="2300224" cy="170688"/>
          </a:xfrm>
          <a:prstGeom prst="rect">
            <a:avLst/>
          </a:prstGeom>
        </p:spPr>
      </p:pic>
      <p:pic>
        <p:nvPicPr>
          <p:cNvPr id="76" name="图片 7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118356" flipH="1">
            <a:off x="3431915" y="-1296434"/>
            <a:ext cx="2300224" cy="170688"/>
          </a:xfrm>
          <a:prstGeom prst="rect">
            <a:avLst/>
          </a:prstGeom>
        </p:spPr>
      </p:pic>
      <p:pic>
        <p:nvPicPr>
          <p:cNvPr id="77" name="图片 7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2360016" y="-1587760"/>
            <a:ext cx="2300224" cy="170688"/>
          </a:xfrm>
          <a:prstGeom prst="rect">
            <a:avLst/>
          </a:prstGeom>
        </p:spPr>
      </p:pic>
      <p:pic>
        <p:nvPicPr>
          <p:cNvPr id="78" name="图片 7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718160" flipH="1">
            <a:off x="-110186" y="-1122868"/>
            <a:ext cx="2300224" cy="170688"/>
          </a:xfrm>
          <a:prstGeom prst="rect">
            <a:avLst/>
          </a:prstGeom>
        </p:spPr>
      </p:pic>
      <p:pic>
        <p:nvPicPr>
          <p:cNvPr id="79" name="图片 7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3312573" flipH="1">
            <a:off x="2576537" y="-1644336"/>
            <a:ext cx="2300224" cy="170688"/>
          </a:xfrm>
          <a:prstGeom prst="rect">
            <a:avLst/>
          </a:prstGeom>
        </p:spPr>
      </p:pic>
      <p:pic>
        <p:nvPicPr>
          <p:cNvPr id="80" name="图片 7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126907" y="-1054049"/>
            <a:ext cx="2300224" cy="170688"/>
          </a:xfrm>
          <a:prstGeom prst="rect">
            <a:avLst/>
          </a:prstGeom>
        </p:spPr>
      </p:pic>
      <p:pic>
        <p:nvPicPr>
          <p:cNvPr id="81" name="图片 8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176526" flipH="1">
            <a:off x="4944253" y="-1967000"/>
            <a:ext cx="2300224" cy="170688"/>
          </a:xfrm>
          <a:prstGeom prst="rect">
            <a:avLst/>
          </a:prstGeom>
        </p:spPr>
      </p:pic>
      <p:pic>
        <p:nvPicPr>
          <p:cNvPr id="82" name="图片 8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1555666" y="-990681"/>
            <a:ext cx="2300224" cy="170688"/>
          </a:xfrm>
          <a:prstGeom prst="rect">
            <a:avLst/>
          </a:prstGeom>
        </p:spPr>
      </p:pic>
      <p:pic>
        <p:nvPicPr>
          <p:cNvPr id="83" name="图片 8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552271" flipH="1">
            <a:off x="412659" y="-1678920"/>
            <a:ext cx="2300224" cy="170688"/>
          </a:xfrm>
          <a:prstGeom prst="rect">
            <a:avLst/>
          </a:prstGeom>
        </p:spPr>
      </p:pic>
      <p:pic>
        <p:nvPicPr>
          <p:cNvPr id="84" name="图片 8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431" flipH="1">
            <a:off x="-211718" y="-1667394"/>
            <a:ext cx="2300224" cy="170688"/>
          </a:xfrm>
          <a:prstGeom prst="rect">
            <a:avLst/>
          </a:prstGeom>
        </p:spPr>
      </p:pic>
      <p:pic>
        <p:nvPicPr>
          <p:cNvPr id="85" name="图片 8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7630095" flipH="1">
            <a:off x="3490937" y="-1100954"/>
            <a:ext cx="2300224" cy="170688"/>
          </a:xfrm>
          <a:prstGeom prst="rect">
            <a:avLst/>
          </a:prstGeom>
        </p:spPr>
      </p:pic>
      <p:pic>
        <p:nvPicPr>
          <p:cNvPr id="86" name="图片 8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163559" flipH="1">
            <a:off x="3804745" y="-1122283"/>
            <a:ext cx="2300224" cy="170688"/>
          </a:xfrm>
          <a:prstGeom prst="rect">
            <a:avLst/>
          </a:prstGeom>
        </p:spPr>
      </p:pic>
      <p:pic>
        <p:nvPicPr>
          <p:cNvPr id="87" name="图片 8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725582" flipH="1">
            <a:off x="2940377" y="-1050544"/>
            <a:ext cx="2300224" cy="170688"/>
          </a:xfrm>
          <a:prstGeom prst="rect">
            <a:avLst/>
          </a:prstGeom>
        </p:spPr>
      </p:pic>
      <p:pic>
        <p:nvPicPr>
          <p:cNvPr id="88" name="图片 8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5323428" flipH="1">
            <a:off x="1269914" y="-1302479"/>
            <a:ext cx="2300224" cy="170688"/>
          </a:xfrm>
          <a:prstGeom prst="rect">
            <a:avLst/>
          </a:prstGeom>
        </p:spPr>
      </p:pic>
      <p:pic>
        <p:nvPicPr>
          <p:cNvPr id="89" name="图片 8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17670" flipH="1">
            <a:off x="4261945" y="-1119113"/>
            <a:ext cx="2300224" cy="170688"/>
          </a:xfrm>
          <a:prstGeom prst="rect">
            <a:avLst/>
          </a:prstGeom>
        </p:spPr>
      </p:pic>
      <p:pic>
        <p:nvPicPr>
          <p:cNvPr id="90" name="图片 8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359139" flipH="1">
            <a:off x="4414345" y="-1275250"/>
            <a:ext cx="2300224" cy="170688"/>
          </a:xfrm>
          <a:prstGeom prst="rect">
            <a:avLst/>
          </a:prstGeom>
        </p:spPr>
      </p:pic>
      <p:pic>
        <p:nvPicPr>
          <p:cNvPr id="91" name="图片 9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3007557" flipH="1">
            <a:off x="-216922" y="-1918985"/>
            <a:ext cx="2300224" cy="170688"/>
          </a:xfrm>
          <a:prstGeom prst="rect">
            <a:avLst/>
          </a:prstGeom>
        </p:spPr>
      </p:pic>
      <p:pic>
        <p:nvPicPr>
          <p:cNvPr id="92" name="图片 9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812606" flipH="1">
            <a:off x="5932529" y="-1865635"/>
            <a:ext cx="2300224" cy="170688"/>
          </a:xfrm>
          <a:prstGeom prst="rect">
            <a:avLst/>
          </a:prstGeom>
        </p:spPr>
      </p:pic>
      <p:pic>
        <p:nvPicPr>
          <p:cNvPr id="93" name="图片 9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7766599" flipH="1">
            <a:off x="2412923" y="-1302478"/>
            <a:ext cx="2300224" cy="170688"/>
          </a:xfrm>
          <a:prstGeom prst="rect">
            <a:avLst/>
          </a:prstGeom>
        </p:spPr>
      </p:pic>
      <p:pic>
        <p:nvPicPr>
          <p:cNvPr id="94" name="图片 9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4484657" y="-1019843"/>
            <a:ext cx="2300224" cy="170688"/>
          </a:xfrm>
          <a:prstGeom prst="rect">
            <a:avLst/>
          </a:prstGeom>
        </p:spPr>
      </p:pic>
      <p:pic>
        <p:nvPicPr>
          <p:cNvPr id="95" name="图片 9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126938" y="-1019174"/>
            <a:ext cx="2300224" cy="170688"/>
          </a:xfrm>
          <a:prstGeom prst="rect">
            <a:avLst/>
          </a:prstGeom>
        </p:spPr>
      </p:pic>
      <p:pic>
        <p:nvPicPr>
          <p:cNvPr id="96" name="图片 9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91192" y="-1689110"/>
            <a:ext cx="2300224" cy="170688"/>
          </a:xfrm>
          <a:prstGeom prst="rect">
            <a:avLst/>
          </a:prstGeom>
        </p:spPr>
      </p:pic>
      <p:pic>
        <p:nvPicPr>
          <p:cNvPr id="97" name="图片 9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228304" flipH="1">
            <a:off x="1980493" y="-1175950"/>
            <a:ext cx="2300224" cy="170688"/>
          </a:xfrm>
          <a:prstGeom prst="rect">
            <a:avLst/>
          </a:prstGeom>
        </p:spPr>
      </p:pic>
      <p:pic>
        <p:nvPicPr>
          <p:cNvPr id="98" name="图片 9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668922" flipH="1">
            <a:off x="4183675" y="-1199659"/>
            <a:ext cx="2300224" cy="170688"/>
          </a:xfrm>
          <a:prstGeom prst="rect">
            <a:avLst/>
          </a:prstGeom>
        </p:spPr>
      </p:pic>
      <p:pic>
        <p:nvPicPr>
          <p:cNvPr id="99" name="图片 9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118356" flipH="1">
            <a:off x="3074757" y="-1890674"/>
            <a:ext cx="2300224" cy="170688"/>
          </a:xfrm>
          <a:prstGeom prst="rect">
            <a:avLst/>
          </a:prstGeom>
        </p:spPr>
      </p:pic>
      <p:pic>
        <p:nvPicPr>
          <p:cNvPr id="100" name="图片 9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1841450" y="-1599392"/>
            <a:ext cx="2300224" cy="170688"/>
          </a:xfrm>
          <a:prstGeom prst="rect">
            <a:avLst/>
          </a:prstGeom>
        </p:spPr>
      </p:pic>
      <p:pic>
        <p:nvPicPr>
          <p:cNvPr id="101" name="图片 10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718160" flipH="1">
            <a:off x="-467344" y="-1365033"/>
            <a:ext cx="2300224" cy="170688"/>
          </a:xfrm>
          <a:prstGeom prst="rect">
            <a:avLst/>
          </a:prstGeom>
        </p:spPr>
      </p:pic>
      <p:pic>
        <p:nvPicPr>
          <p:cNvPr id="102" name="图片 10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3312573" flipH="1">
            <a:off x="2219379" y="-1488923"/>
            <a:ext cx="2300224" cy="170688"/>
          </a:xfrm>
          <a:prstGeom prst="rect">
            <a:avLst/>
          </a:prstGeom>
        </p:spPr>
      </p:pic>
      <p:pic>
        <p:nvPicPr>
          <p:cNvPr id="103" name="图片 10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-230251" y="-2473337"/>
            <a:ext cx="2300224" cy="170688"/>
          </a:xfrm>
          <a:prstGeom prst="rect">
            <a:avLst/>
          </a:prstGeom>
        </p:spPr>
      </p:pic>
      <p:pic>
        <p:nvPicPr>
          <p:cNvPr id="104" name="图片 10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638796" flipH="1">
            <a:off x="5658665" y="-599609"/>
            <a:ext cx="2300224" cy="170688"/>
          </a:xfrm>
          <a:prstGeom prst="rect">
            <a:avLst/>
          </a:prstGeom>
        </p:spPr>
      </p:pic>
      <p:pic>
        <p:nvPicPr>
          <p:cNvPr id="105" name="图片 10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835">
            <a:off x="1198508" y="-1447803"/>
            <a:ext cx="2300224" cy="170688"/>
          </a:xfrm>
          <a:prstGeom prst="rect">
            <a:avLst/>
          </a:prstGeom>
        </p:spPr>
      </p:pic>
      <p:pic>
        <p:nvPicPr>
          <p:cNvPr id="106" name="图片 10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552271" flipH="1">
            <a:off x="55501" y="-1562981"/>
            <a:ext cx="2300224" cy="170688"/>
          </a:xfrm>
          <a:prstGeom prst="rect">
            <a:avLst/>
          </a:prstGeom>
        </p:spPr>
      </p:pic>
      <p:pic>
        <p:nvPicPr>
          <p:cNvPr id="107" name="图片 10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41431" flipH="1">
            <a:off x="-658845" y="-1054153"/>
            <a:ext cx="2300224" cy="170688"/>
          </a:xfrm>
          <a:prstGeom prst="rect">
            <a:avLst/>
          </a:prstGeom>
        </p:spPr>
      </p:pic>
      <p:pic>
        <p:nvPicPr>
          <p:cNvPr id="108" name="图片 10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7630095" flipH="1">
            <a:off x="3133779" y="-1695194"/>
            <a:ext cx="2300224" cy="170688"/>
          </a:xfrm>
          <a:prstGeom prst="rect">
            <a:avLst/>
          </a:prstGeom>
        </p:spPr>
      </p:pic>
      <p:pic>
        <p:nvPicPr>
          <p:cNvPr id="109" name="图片 10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163559" flipH="1">
            <a:off x="3286179" y="-1088764"/>
            <a:ext cx="2300224" cy="170688"/>
          </a:xfrm>
          <a:prstGeom prst="rect">
            <a:avLst/>
          </a:prstGeom>
        </p:spPr>
      </p:pic>
      <p:pic>
        <p:nvPicPr>
          <p:cNvPr id="110" name="图片 10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725582" flipH="1">
            <a:off x="2583219" y="-1201569"/>
            <a:ext cx="2300224" cy="170688"/>
          </a:xfrm>
          <a:prstGeom prst="rect">
            <a:avLst/>
          </a:prstGeom>
        </p:spPr>
      </p:pic>
      <p:pic>
        <p:nvPicPr>
          <p:cNvPr id="111" name="图片 11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5323428" flipH="1">
            <a:off x="912756" y="-2151002"/>
            <a:ext cx="2300224" cy="170688"/>
          </a:xfrm>
          <a:prstGeom prst="rect">
            <a:avLst/>
          </a:prstGeom>
        </p:spPr>
      </p:pic>
      <p:pic>
        <p:nvPicPr>
          <p:cNvPr id="112" name="图片 11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17670" flipH="1">
            <a:off x="5214824" y="-2029256"/>
            <a:ext cx="2300224" cy="170688"/>
          </a:xfrm>
          <a:prstGeom prst="rect">
            <a:avLst/>
          </a:prstGeom>
        </p:spPr>
      </p:pic>
      <p:pic>
        <p:nvPicPr>
          <p:cNvPr id="113" name="图片 11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359139" flipH="1">
            <a:off x="5947056" y="-808850"/>
            <a:ext cx="2300224" cy="170688"/>
          </a:xfrm>
          <a:prstGeom prst="rect">
            <a:avLst/>
          </a:prstGeom>
        </p:spPr>
      </p:pic>
      <p:pic>
        <p:nvPicPr>
          <p:cNvPr id="114" name="图片 11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3007557" flipH="1">
            <a:off x="922179" y="-969119"/>
            <a:ext cx="2300224" cy="170688"/>
          </a:xfrm>
          <a:prstGeom prst="rect">
            <a:avLst/>
          </a:prstGeom>
        </p:spPr>
      </p:pic>
      <p:pic>
        <p:nvPicPr>
          <p:cNvPr id="115" name="图片 11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812606" flipH="1">
            <a:off x="5575371" y="-987129"/>
            <a:ext cx="2300224" cy="170688"/>
          </a:xfrm>
          <a:prstGeom prst="rect">
            <a:avLst/>
          </a:prstGeom>
        </p:spPr>
      </p:pic>
      <p:pic>
        <p:nvPicPr>
          <p:cNvPr id="116" name="图片 11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7766599" flipH="1">
            <a:off x="2055765" y="-1336768"/>
            <a:ext cx="2300224" cy="170688"/>
          </a:xfrm>
          <a:prstGeom prst="rect">
            <a:avLst/>
          </a:prstGeom>
        </p:spPr>
      </p:pic>
      <p:pic>
        <p:nvPicPr>
          <p:cNvPr id="117" name="图片 11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9118356" flipH="1">
            <a:off x="4503485" y="-1056718"/>
            <a:ext cx="2300224" cy="170688"/>
          </a:xfrm>
          <a:prstGeom prst="rect">
            <a:avLst/>
          </a:prstGeom>
        </p:spPr>
      </p:pic>
      <p:pic>
        <p:nvPicPr>
          <p:cNvPr id="118" name="图片 11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3155359" y="-681903"/>
            <a:ext cx="2300224" cy="170688"/>
          </a:xfrm>
          <a:prstGeom prst="rect">
            <a:avLst/>
          </a:prstGeom>
        </p:spPr>
      </p:pic>
      <p:pic>
        <p:nvPicPr>
          <p:cNvPr id="119" name="图片 11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3312573" flipH="1">
            <a:off x="2728937" y="-1491936"/>
            <a:ext cx="2300224" cy="170688"/>
          </a:xfrm>
          <a:prstGeom prst="rect">
            <a:avLst/>
          </a:prstGeom>
        </p:spPr>
      </p:pic>
      <p:pic>
        <p:nvPicPr>
          <p:cNvPr id="120" name="图片 119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163559" flipH="1">
            <a:off x="3848450" y="-1057022"/>
            <a:ext cx="2300224" cy="170688"/>
          </a:xfrm>
          <a:prstGeom prst="rect">
            <a:avLst/>
          </a:prstGeom>
        </p:spPr>
      </p:pic>
      <p:pic>
        <p:nvPicPr>
          <p:cNvPr id="121" name="图片 120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46823" flipH="1">
            <a:off x="4816297" y="-1375058"/>
            <a:ext cx="2300224" cy="170688"/>
          </a:xfrm>
          <a:prstGeom prst="rect">
            <a:avLst/>
          </a:prstGeom>
        </p:spPr>
      </p:pic>
      <p:pic>
        <p:nvPicPr>
          <p:cNvPr id="122" name="图片 121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163559" flipH="1">
            <a:off x="1338596" y="-1528495"/>
            <a:ext cx="2300224" cy="170688"/>
          </a:xfrm>
          <a:prstGeom prst="rect">
            <a:avLst/>
          </a:prstGeom>
        </p:spPr>
      </p:pic>
      <p:pic>
        <p:nvPicPr>
          <p:cNvPr id="123" name="图片 122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117670" flipH="1">
            <a:off x="-195933" y="-1054862"/>
            <a:ext cx="2300224" cy="170688"/>
          </a:xfrm>
          <a:prstGeom prst="rect">
            <a:avLst/>
          </a:prstGeom>
        </p:spPr>
      </p:pic>
      <p:pic>
        <p:nvPicPr>
          <p:cNvPr id="124" name="图片 123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1359139" flipH="1">
            <a:off x="-463797" y="-1804326"/>
            <a:ext cx="2300224" cy="170688"/>
          </a:xfrm>
          <a:prstGeom prst="rect">
            <a:avLst/>
          </a:prstGeom>
        </p:spPr>
      </p:pic>
      <p:pic>
        <p:nvPicPr>
          <p:cNvPr id="125" name="图片 124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552271" flipH="1">
            <a:off x="6702088" y="-877144"/>
            <a:ext cx="2300224" cy="170688"/>
          </a:xfrm>
          <a:prstGeom prst="rect">
            <a:avLst/>
          </a:prstGeom>
        </p:spPr>
      </p:pic>
      <p:pic>
        <p:nvPicPr>
          <p:cNvPr id="126" name="图片 125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6416367" y="-687433"/>
            <a:ext cx="2300224" cy="170688"/>
          </a:xfrm>
          <a:prstGeom prst="rect">
            <a:avLst/>
          </a:prstGeom>
        </p:spPr>
      </p:pic>
      <p:pic>
        <p:nvPicPr>
          <p:cNvPr id="127" name="图片 126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12718160" flipH="1">
            <a:off x="5660677" y="-939071"/>
            <a:ext cx="2300224" cy="170688"/>
          </a:xfrm>
          <a:prstGeom prst="rect">
            <a:avLst/>
          </a:prstGeom>
        </p:spPr>
      </p:pic>
      <p:pic>
        <p:nvPicPr>
          <p:cNvPr id="128" name="图片 127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20458165" flipH="1">
            <a:off x="5897770" y="-1139315"/>
            <a:ext cx="2300224" cy="170688"/>
          </a:xfrm>
          <a:prstGeom prst="rect">
            <a:avLst/>
          </a:prstGeom>
        </p:spPr>
      </p:pic>
      <p:pic>
        <p:nvPicPr>
          <p:cNvPr id="129" name="图片 128" descr="一次性筷子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 rot="552271" flipH="1">
            <a:off x="6183522" y="-1421026"/>
            <a:ext cx="2300224" cy="170688"/>
          </a:xfrm>
          <a:prstGeom prst="rect">
            <a:avLst/>
          </a:prstGeom>
        </p:spPr>
      </p:pic>
      <p:sp>
        <p:nvSpPr>
          <p:cNvPr id="130" name="矩形 129"/>
          <p:cNvSpPr/>
          <p:nvPr/>
        </p:nvSpPr>
        <p:spPr>
          <a:xfrm>
            <a:off x="0" y="5391150"/>
            <a:ext cx="9144000" cy="3111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0" y="12582"/>
            <a:ext cx="9144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4286248" y="-4357738"/>
            <a:ext cx="1056010" cy="1949467"/>
            <a:chOff x="6616166" y="571483"/>
            <a:chExt cx="1056010" cy="1949467"/>
          </a:xfrm>
        </p:grpSpPr>
        <p:pic>
          <p:nvPicPr>
            <p:cNvPr id="133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7425576" y="128323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4" name="直接连接符 133"/>
            <p:cNvCxnSpPr/>
            <p:nvPr/>
          </p:nvCxnSpPr>
          <p:spPr>
            <a:xfrm rot="5400000">
              <a:off x="6705259" y="1617457"/>
              <a:ext cx="338758" cy="713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 flipV="1">
              <a:off x="6791343" y="1603427"/>
              <a:ext cx="252430" cy="46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rot="10800000" flipH="1">
              <a:off x="7216547" y="1465316"/>
              <a:ext cx="265361" cy="686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 flipH="1" flipV="1">
              <a:off x="6985072" y="1505003"/>
              <a:ext cx="231723" cy="25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H="1">
              <a:off x="6767529" y="1493889"/>
              <a:ext cx="217488" cy="1143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875515" y="1808224"/>
              <a:ext cx="339691" cy="1920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rot="16200000" flipH="1">
              <a:off x="6776301" y="1847091"/>
              <a:ext cx="315846" cy="2762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H="1">
              <a:off x="6810392" y="1801867"/>
              <a:ext cx="71438" cy="3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rot="5400000">
              <a:off x="6858016" y="2214558"/>
              <a:ext cx="285752" cy="1428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16200000" flipH="1">
              <a:off x="7135830" y="2290758"/>
              <a:ext cx="84138" cy="746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rot="5400000">
              <a:off x="7040029" y="2104727"/>
              <a:ext cx="279660" cy="7069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 flipV="1">
              <a:off x="6908778" y="2428872"/>
              <a:ext cx="92114" cy="920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10800000" flipH="1">
              <a:off x="7048519" y="1589141"/>
              <a:ext cx="285752" cy="714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7261453" y="142391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8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7273176" y="143563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9" name="组合 1700"/>
            <p:cNvGrpSpPr/>
            <p:nvPr/>
          </p:nvGrpSpPr>
          <p:grpSpPr>
            <a:xfrm rot="934129">
              <a:off x="6616166" y="571483"/>
              <a:ext cx="630000" cy="920082"/>
              <a:chOff x="6500826" y="571483"/>
              <a:chExt cx="630000" cy="920082"/>
            </a:xfrm>
          </p:grpSpPr>
          <p:grpSp>
            <p:nvGrpSpPr>
              <p:cNvPr id="151" name="组合 294"/>
              <p:cNvGrpSpPr/>
              <p:nvPr/>
            </p:nvGrpSpPr>
            <p:grpSpPr>
              <a:xfrm flipH="1">
                <a:off x="6500826" y="750936"/>
                <a:ext cx="630000" cy="740629"/>
                <a:chOff x="2571736" y="-110629"/>
                <a:chExt cx="630000" cy="740629"/>
              </a:xfrm>
            </p:grpSpPr>
            <p:sp>
              <p:nvSpPr>
                <p:cNvPr id="157" name="椭圆 156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任意多边形 157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2" name="组合 56"/>
              <p:cNvGrpSpPr/>
              <p:nvPr/>
            </p:nvGrpSpPr>
            <p:grpSpPr>
              <a:xfrm>
                <a:off x="6579837" y="571483"/>
                <a:ext cx="484259" cy="481707"/>
                <a:chOff x="3860632" y="2558785"/>
                <a:chExt cx="1604973" cy="1573967"/>
              </a:xfrm>
            </p:grpSpPr>
            <p:grpSp>
              <p:nvGrpSpPr>
                <p:cNvPr id="153" name="组合 54"/>
                <p:cNvGrpSpPr/>
                <p:nvPr/>
              </p:nvGrpSpPr>
              <p:grpSpPr>
                <a:xfrm>
                  <a:off x="3860632" y="2742301"/>
                  <a:ext cx="1604973" cy="1390451"/>
                  <a:chOff x="3860632" y="2742301"/>
                  <a:chExt cx="1604973" cy="1390451"/>
                </a:xfrm>
              </p:grpSpPr>
              <p:sp>
                <p:nvSpPr>
                  <p:cNvPr id="155" name="流程图: 延期 154"/>
                  <p:cNvSpPr/>
                  <p:nvPr/>
                </p:nvSpPr>
                <p:spPr>
                  <a:xfrm rot="15993965">
                    <a:off x="4124547" y="2478386"/>
                    <a:ext cx="900930" cy="1428760"/>
                  </a:xfrm>
                  <a:prstGeom prst="flowChartDelay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6" name="流程图: 延期 155"/>
                  <p:cNvSpPr/>
                  <p:nvPr/>
                </p:nvSpPr>
                <p:spPr>
                  <a:xfrm rot="5013343">
                    <a:off x="4359494" y="3026641"/>
                    <a:ext cx="709832" cy="1502390"/>
                  </a:xfrm>
                  <a:prstGeom prst="flowChartDelay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scene3d>
                    <a:camera prst="isometricOffAxis2Righ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54" name="矩形 153"/>
                <p:cNvSpPr/>
                <p:nvPr/>
              </p:nvSpPr>
              <p:spPr>
                <a:xfrm rot="388473">
                  <a:off x="3950645" y="2558785"/>
                  <a:ext cx="1265514" cy="130734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rgbClr val="00B0F0"/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.C.M.E. Explosive" pitchFamily="34" charset="0"/>
                    </a:rPr>
                    <a:t>2</a:t>
                  </a:r>
                  <a:endParaRPr lang="zh-CN" altLang="en-US" sz="2000" b="1" cap="none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endParaRPr>
                </a:p>
              </p:txBody>
            </p:sp>
          </p:grpSp>
        </p:grpSp>
        <p:sp>
          <p:nvSpPr>
            <p:cNvPr id="150" name="流程图: 延期 149"/>
            <p:cNvSpPr/>
            <p:nvPr/>
          </p:nvSpPr>
          <p:spPr>
            <a:xfrm rot="16200000">
              <a:off x="6893736" y="1321582"/>
              <a:ext cx="142876" cy="71439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4071934" y="714360"/>
            <a:ext cx="1313534" cy="1652092"/>
            <a:chOff x="5056190" y="3427416"/>
            <a:chExt cx="1313534" cy="1652092"/>
          </a:xfrm>
        </p:grpSpPr>
        <p:pic>
          <p:nvPicPr>
            <p:cNvPr id="160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8601943" flipH="1">
              <a:off x="5025590" y="381279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1" name="直接连接符 160"/>
            <p:cNvCxnSpPr/>
            <p:nvPr/>
          </p:nvCxnSpPr>
          <p:spPr>
            <a:xfrm rot="16200000" flipH="1">
              <a:off x="5578478" y="4314828"/>
              <a:ext cx="292098" cy="63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5584832" y="4214822"/>
              <a:ext cx="276218" cy="15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rot="16200000" flipH="1">
              <a:off x="5699917" y="4556920"/>
              <a:ext cx="588981" cy="441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668962" y="4476738"/>
              <a:ext cx="109530" cy="11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V="1">
              <a:off x="6175386" y="5013340"/>
              <a:ext cx="118076" cy="651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rot="10800000" flipV="1">
              <a:off x="6051560" y="4019550"/>
              <a:ext cx="152390" cy="1349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rot="5400000">
              <a:off x="5215765" y="4578145"/>
              <a:ext cx="563630" cy="3513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8" name="组合 312"/>
            <p:cNvGrpSpPr/>
            <p:nvPr/>
          </p:nvGrpSpPr>
          <p:grpSpPr>
            <a:xfrm>
              <a:off x="5416556" y="3427416"/>
              <a:ext cx="630000" cy="740629"/>
              <a:chOff x="7643834" y="2675433"/>
              <a:chExt cx="630000" cy="740629"/>
            </a:xfrm>
          </p:grpSpPr>
          <p:sp>
            <p:nvSpPr>
              <p:cNvPr id="174" name="椭圆 173"/>
              <p:cNvSpPr>
                <a:spLocks noChangeAspect="1"/>
              </p:cNvSpPr>
              <p:nvPr/>
            </p:nvSpPr>
            <p:spPr>
              <a:xfrm>
                <a:off x="7643834" y="2786062"/>
                <a:ext cx="630000" cy="63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任意多边形 174"/>
              <p:cNvSpPr/>
              <p:nvPr/>
            </p:nvSpPr>
            <p:spPr>
              <a:xfrm>
                <a:off x="8033332" y="2675433"/>
                <a:ext cx="158776" cy="214314"/>
              </a:xfrm>
              <a:custGeom>
                <a:avLst/>
                <a:gdLst>
                  <a:gd name="connsiteX0" fmla="*/ 92075 w 187325"/>
                  <a:gd name="connsiteY0" fmla="*/ 514350 h 514350"/>
                  <a:gd name="connsiteX1" fmla="*/ 73025 w 187325"/>
                  <a:gd name="connsiteY1" fmla="*/ 485775 h 514350"/>
                  <a:gd name="connsiteX2" fmla="*/ 92075 w 187325"/>
                  <a:gd name="connsiteY2" fmla="*/ 457200 h 514350"/>
                  <a:gd name="connsiteX3" fmla="*/ 111125 w 187325"/>
                  <a:gd name="connsiteY3" fmla="*/ 333375 h 514350"/>
                  <a:gd name="connsiteX4" fmla="*/ 120650 w 187325"/>
                  <a:gd name="connsiteY4" fmla="*/ 304800 h 514350"/>
                  <a:gd name="connsiteX5" fmla="*/ 111125 w 187325"/>
                  <a:gd name="connsiteY5" fmla="*/ 200025 h 514350"/>
                  <a:gd name="connsiteX6" fmla="*/ 82550 w 187325"/>
                  <a:gd name="connsiteY6" fmla="*/ 180975 h 514350"/>
                  <a:gd name="connsiteX7" fmla="*/ 53975 w 187325"/>
                  <a:gd name="connsiteY7" fmla="*/ 152400 h 514350"/>
                  <a:gd name="connsiteX8" fmla="*/ 25400 w 187325"/>
                  <a:gd name="connsiteY8" fmla="*/ 161925 h 514350"/>
                  <a:gd name="connsiteX9" fmla="*/ 25400 w 187325"/>
                  <a:gd name="connsiteY9" fmla="*/ 219075 h 514350"/>
                  <a:gd name="connsiteX10" fmla="*/ 53975 w 187325"/>
                  <a:gd name="connsiteY10" fmla="*/ 228600 h 514350"/>
                  <a:gd name="connsiteX11" fmla="*/ 111125 w 187325"/>
                  <a:gd name="connsiteY11" fmla="*/ 219075 h 514350"/>
                  <a:gd name="connsiteX12" fmla="*/ 139700 w 187325"/>
                  <a:gd name="connsiteY12" fmla="*/ 209550 h 514350"/>
                  <a:gd name="connsiteX13" fmla="*/ 149225 w 187325"/>
                  <a:gd name="connsiteY13" fmla="*/ 161925 h 514350"/>
                  <a:gd name="connsiteX14" fmla="*/ 168275 w 187325"/>
                  <a:gd name="connsiteY14" fmla="*/ 104775 h 514350"/>
                  <a:gd name="connsiteX15" fmla="*/ 187325 w 187325"/>
                  <a:gd name="connsiteY15" fmla="*/ 19050 h 514350"/>
                  <a:gd name="connsiteX16" fmla="*/ 139700 w 187325"/>
                  <a:gd name="connsiteY16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20650 w 187325"/>
                  <a:gd name="connsiteY2" fmla="*/ 304800 h 514350"/>
                  <a:gd name="connsiteX3" fmla="*/ 111125 w 187325"/>
                  <a:gd name="connsiteY3" fmla="*/ 200025 h 514350"/>
                  <a:gd name="connsiteX4" fmla="*/ 82550 w 187325"/>
                  <a:gd name="connsiteY4" fmla="*/ 180975 h 514350"/>
                  <a:gd name="connsiteX5" fmla="*/ 53975 w 187325"/>
                  <a:gd name="connsiteY5" fmla="*/ 152400 h 514350"/>
                  <a:gd name="connsiteX6" fmla="*/ 25400 w 187325"/>
                  <a:gd name="connsiteY6" fmla="*/ 161925 h 514350"/>
                  <a:gd name="connsiteX7" fmla="*/ 25400 w 187325"/>
                  <a:gd name="connsiteY7" fmla="*/ 219075 h 514350"/>
                  <a:gd name="connsiteX8" fmla="*/ 53975 w 187325"/>
                  <a:gd name="connsiteY8" fmla="*/ 228600 h 514350"/>
                  <a:gd name="connsiteX9" fmla="*/ 111125 w 187325"/>
                  <a:gd name="connsiteY9" fmla="*/ 219075 h 514350"/>
                  <a:gd name="connsiteX10" fmla="*/ 139700 w 187325"/>
                  <a:gd name="connsiteY10" fmla="*/ 209550 h 514350"/>
                  <a:gd name="connsiteX11" fmla="*/ 149225 w 187325"/>
                  <a:gd name="connsiteY11" fmla="*/ 161925 h 514350"/>
                  <a:gd name="connsiteX12" fmla="*/ 168275 w 187325"/>
                  <a:gd name="connsiteY12" fmla="*/ 104775 h 514350"/>
                  <a:gd name="connsiteX13" fmla="*/ 187325 w 187325"/>
                  <a:gd name="connsiteY13" fmla="*/ 19050 h 514350"/>
                  <a:gd name="connsiteX14" fmla="*/ 139700 w 187325"/>
                  <a:gd name="connsiteY14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53975 w 168275"/>
                  <a:gd name="connsiteY4" fmla="*/ 152400 h 514350"/>
                  <a:gd name="connsiteX5" fmla="*/ 25400 w 168275"/>
                  <a:gd name="connsiteY5" fmla="*/ 161925 h 514350"/>
                  <a:gd name="connsiteX6" fmla="*/ 25400 w 168275"/>
                  <a:gd name="connsiteY6" fmla="*/ 219075 h 514350"/>
                  <a:gd name="connsiteX7" fmla="*/ 53975 w 168275"/>
                  <a:gd name="connsiteY7" fmla="*/ 228600 h 514350"/>
                  <a:gd name="connsiteX8" fmla="*/ 111125 w 168275"/>
                  <a:gd name="connsiteY8" fmla="*/ 219075 h 514350"/>
                  <a:gd name="connsiteX9" fmla="*/ 139700 w 168275"/>
                  <a:gd name="connsiteY9" fmla="*/ 209550 h 514350"/>
                  <a:gd name="connsiteX10" fmla="*/ 149225 w 168275"/>
                  <a:gd name="connsiteY10" fmla="*/ 161925 h 514350"/>
                  <a:gd name="connsiteX11" fmla="*/ 168275 w 168275"/>
                  <a:gd name="connsiteY11" fmla="*/ 104775 h 514350"/>
                  <a:gd name="connsiteX12" fmla="*/ 139700 w 168275"/>
                  <a:gd name="connsiteY12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81505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38188 w 123913"/>
                  <a:gd name="connsiteY3" fmla="*/ 180975 h 514350"/>
                  <a:gd name="connsiteX4" fmla="*/ 9084 w 123913"/>
                  <a:gd name="connsiteY4" fmla="*/ 161925 h 514350"/>
                  <a:gd name="connsiteX5" fmla="*/ 9613 w 123913"/>
                  <a:gd name="connsiteY5" fmla="*/ 275782 h 514350"/>
                  <a:gd name="connsiteX6" fmla="*/ 66763 w 123913"/>
                  <a:gd name="connsiteY6" fmla="*/ 266257 h 514350"/>
                  <a:gd name="connsiteX7" fmla="*/ 95338 w 123913"/>
                  <a:gd name="connsiteY7" fmla="*/ 209550 h 514350"/>
                  <a:gd name="connsiteX8" fmla="*/ 104863 w 123913"/>
                  <a:gd name="connsiteY8" fmla="*/ 161925 h 514350"/>
                  <a:gd name="connsiteX9" fmla="*/ 123913 w 123913"/>
                  <a:gd name="connsiteY9" fmla="*/ 104775 h 514350"/>
                  <a:gd name="connsiteX10" fmla="*/ 95338 w 123913"/>
                  <a:gd name="connsiteY10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04863 w 123913"/>
                  <a:gd name="connsiteY7" fmla="*/ 161925 h 514350"/>
                  <a:gd name="connsiteX8" fmla="*/ 123913 w 123913"/>
                  <a:gd name="connsiteY8" fmla="*/ 104775 h 514350"/>
                  <a:gd name="connsiteX9" fmla="*/ 95338 w 123913"/>
                  <a:gd name="connsiteY9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12519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74" h="514350">
                    <a:moveTo>
                      <a:pt x="64894" y="514350"/>
                    </a:moveTo>
                    <a:cubicBezTo>
                      <a:pt x="70847" y="470694"/>
                      <a:pt x="96644" y="339725"/>
                      <a:pt x="93469" y="304800"/>
                    </a:cubicBezTo>
                    <a:cubicBezTo>
                      <a:pt x="90294" y="269875"/>
                      <a:pt x="94257" y="233543"/>
                      <a:pt x="83944" y="200025"/>
                    </a:cubicBezTo>
                    <a:cubicBezTo>
                      <a:pt x="72743" y="176213"/>
                      <a:pt x="73197" y="131997"/>
                      <a:pt x="26265" y="161925"/>
                    </a:cubicBezTo>
                    <a:cubicBezTo>
                      <a:pt x="0" y="220195"/>
                      <a:pt x="17181" y="258393"/>
                      <a:pt x="26794" y="275782"/>
                    </a:cubicBezTo>
                    <a:cubicBezTo>
                      <a:pt x="71094" y="333951"/>
                      <a:pt x="86601" y="292468"/>
                      <a:pt x="83944" y="266257"/>
                    </a:cubicBezTo>
                    <a:cubicBezTo>
                      <a:pt x="161074" y="243630"/>
                      <a:pt x="88955" y="165675"/>
                      <a:pt x="98480" y="138761"/>
                    </a:cubicBezTo>
                    <a:cubicBezTo>
                      <a:pt x="108005" y="111847"/>
                      <a:pt x="141094" y="139700"/>
                      <a:pt x="141094" y="104775"/>
                    </a:cubicBezTo>
                    <a:cubicBezTo>
                      <a:pt x="139507" y="77788"/>
                      <a:pt x="118472" y="21828"/>
                      <a:pt x="112519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流程图: 延期 175"/>
              <p:cNvSpPr/>
              <p:nvPr/>
            </p:nvSpPr>
            <p:spPr>
              <a:xfrm rot="16200000">
                <a:off x="7869249" y="3179750"/>
                <a:ext cx="182566" cy="173065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69" name="直接连接符 168"/>
            <p:cNvCxnSpPr/>
            <p:nvPr/>
          </p:nvCxnSpPr>
          <p:spPr>
            <a:xfrm rot="10800000" flipV="1">
              <a:off x="5857934" y="4146550"/>
              <a:ext cx="206316" cy="69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0" name="Picture 3"/>
            <p:cNvPicPr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920"/>
            <a:stretch>
              <a:fillRect/>
            </a:stretch>
          </p:blipFill>
          <p:spPr bwMode="auto">
            <a:xfrm rot="13644294" flipH="1" flipV="1">
              <a:off x="6122529" y="3815324"/>
              <a:ext cx="276825" cy="217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1" name="直接连接符 170"/>
            <p:cNvCxnSpPr/>
            <p:nvPr/>
          </p:nvCxnSpPr>
          <p:spPr>
            <a:xfrm rot="10800000" flipH="1" flipV="1">
              <a:off x="5233998" y="4011626"/>
              <a:ext cx="152390" cy="1349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rot="10800000" flipH="1" flipV="1">
              <a:off x="5383272" y="4144976"/>
              <a:ext cx="206316" cy="69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5221736" y="5011244"/>
              <a:ext cx="127000" cy="682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2143108" y="428608"/>
            <a:ext cx="4143404" cy="1494834"/>
            <a:chOff x="2428860" y="5857896"/>
            <a:chExt cx="4143404" cy="1494834"/>
          </a:xfrm>
        </p:grpSpPr>
        <p:sp>
          <p:nvSpPr>
            <p:cNvPr id="177" name="矩形 176"/>
            <p:cNvSpPr/>
            <p:nvPr/>
          </p:nvSpPr>
          <p:spPr>
            <a:xfrm>
              <a:off x="2928926" y="5857896"/>
              <a:ext cx="364333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迷你简卡通" pitchFamily="65" charset="-122"/>
                  <a:ea typeface="迷你简卡通" pitchFamily="65" charset="-122"/>
                </a:rPr>
                <a:t>减少</a:t>
              </a:r>
              <a:r>
                <a:rPr lang="en-US" altLang="zh-CN" sz="2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迷你简卡通" pitchFamily="65" charset="-122"/>
                  <a:ea typeface="迷你简卡通" pitchFamily="65" charset="-122"/>
                </a:rPr>
                <a:t>10%</a:t>
              </a:r>
              <a:r>
                <a:rPr lang="zh-CN" altLang="en-US" sz="2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迷你简卡通" pitchFamily="65" charset="-122"/>
                  <a:ea typeface="迷你简卡通" pitchFamily="65" charset="-122"/>
                </a:rPr>
                <a:t>的一次性筷子使用量</a:t>
              </a: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2428860" y="6215086"/>
              <a:ext cx="364333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迷你简卡通" pitchFamily="65" charset="-122"/>
                  <a:ea typeface="迷你简卡通" pitchFamily="65" charset="-122"/>
                </a:rPr>
                <a:t>相当于年减排</a:t>
              </a: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5000628" y="6077574"/>
              <a:ext cx="107273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spc="-300" dirty="0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CO</a:t>
              </a:r>
              <a:r>
                <a:rPr lang="en-US" altLang="zh-CN" sz="2400" spc="-300" dirty="0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2</a:t>
              </a:r>
              <a:endParaRPr lang="zh-CN" altLang="en-US" sz="2400" spc="-3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3643306" y="6429400"/>
              <a:ext cx="1500198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spc="-300" dirty="0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10.3</a:t>
              </a:r>
              <a:endParaRPr lang="zh-CN" altLang="en-US" sz="5400" spc="-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4857752" y="6786590"/>
              <a:ext cx="9906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迷你简卡通" pitchFamily="65" charset="-122"/>
                  <a:ea typeface="迷你简卡通" pitchFamily="65" charset="-122"/>
                </a:rPr>
                <a:t>万吨</a:t>
              </a: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endParaRPr>
            </a:p>
          </p:txBody>
        </p:sp>
      </p:grp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4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3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3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3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3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3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40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42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4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46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4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50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5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54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5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58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2222E-6 0 L -4.72222E-6 1.10528 " pathEditMode="relative" rAng="0" ptsTypes="AA">
                                      <p:cBhvr>
                                        <p:cTn id="60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6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64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66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68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70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7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74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7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8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4444E-6 4.44444E-6 L -4.44444E-6 1.12638 " pathEditMode="relative" rAng="0" ptsTypes="AA">
                                      <p:cBhvr>
                                        <p:cTn id="82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84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86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88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90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9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94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9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98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00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0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04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06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08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10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12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14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16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18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20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22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2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16667E-6 -2.22222E-6 L -4.16667E-6 1.20084 " pathEditMode="relative" rAng="0" ptsTypes="AA">
                                      <p:cBhvr>
                                        <p:cTn id="126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28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30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32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34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3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38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40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42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44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46" dur="1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48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50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-0.00472 L 4.72222E-6 0.89 " pathEditMode="relative" rAng="0" ptsTypes="AA">
                                      <p:cBhvr>
                                        <p:cTn id="152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54" dur="1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56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2.22222E-6 L -3.33333E-6 1.09084 " pathEditMode="relative" rAng="0" ptsTypes="AA">
                                      <p:cBhvr>
                                        <p:cTn id="158" dur="1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60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6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64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66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6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70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2.22222E-6 L -3.33333E-6 1.04528 " pathEditMode="relative" rAng="0" ptsTypes="AA">
                                      <p:cBhvr>
                                        <p:cTn id="172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2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74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76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7778E-7 4.44444E-6 L 2.77778E-7 1.08944 " pathEditMode="relative" rAng="0" ptsTypes="AA">
                                      <p:cBhvr>
                                        <p:cTn id="178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5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80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82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84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86" dur="1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88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90" dur="1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92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94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96" dur="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198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0 L 5.55556E-7 1.07 " pathEditMode="relative" rAng="0" ptsTypes="AA">
                                      <p:cBhvr>
                                        <p:cTn id="20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5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2.22222E-6 L 2.77778E-7 1.10222 " pathEditMode="relative" rAng="0" ptsTypes="AA">
                                      <p:cBhvr>
                                        <p:cTn id="202" dur="1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1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04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05556E-6 -5.55112E-17 L 3.05556E-6 1.05417 " pathEditMode="relative" rAng="0" ptsTypes="AA">
                                      <p:cBhvr>
                                        <p:cTn id="206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08" dur="1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5E-6 -1.11111E-6 L -2.5E-6 1.04889 " pathEditMode="relative" rAng="0" ptsTypes="AA">
                                      <p:cBhvr>
                                        <p:cTn id="210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12" dur="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14" dur="1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38889E-6 4.44444E-6 L -1.38889E-6 1.06055 " pathEditMode="relative" rAng="0" ptsTypes="AA">
                                      <p:cBhvr>
                                        <p:cTn id="216" dur="1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3.33333E-6 -0.02167 L -3.33333E-6 0.87306 " pathEditMode="relative" rAng="0" ptsTypes="AA">
                                      <p:cBhvr>
                                        <p:cTn id="218" dur="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20" dur="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4.44444E-6 L 2.22222E-6 0.96361 " pathEditMode="relative" rAng="0" ptsTypes="AA">
                                      <p:cBhvr>
                                        <p:cTn id="222" dur="1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2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24" dur="1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26" dur="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-1.11111E-6 L -2.77778E-7 1.00083 " pathEditMode="relative" rAng="0" ptsTypes="AA">
                                      <p:cBhvr>
                                        <p:cTn id="228" dur="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38778E-17 -2.22222E-6 L 1.38778E-17 1.17 " pathEditMode="relative" rAng="0" ptsTypes="AA">
                                      <p:cBhvr>
                                        <p:cTn id="230" dur="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5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32" dur="1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34" dur="1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36" dur="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38" dur="1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89472 " pathEditMode="relative" ptsTypes="AA">
                                      <p:cBhvr>
                                        <p:cTn id="240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000"/>
                            </p:stCondLst>
                            <p:childTnLst>
                              <p:par>
                                <p:cTn id="242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1.11111E-6 0.90305 " pathEditMode="relative" rAng="0" ptsTypes="AA">
                                      <p:cBhvr>
                                        <p:cTn id="2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500"/>
                            </p:stCondLst>
                            <p:childTnLst>
                              <p:par>
                                <p:cTn id="2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500"/>
                            </p:stCondLst>
                            <p:childTnLst>
                              <p:par>
                                <p:cTn id="250" presetID="64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4219 L 0.00157 -0.53332 " pathEditMode="relative" rAng="0" ptsTypes="AA">
                                      <p:cBhvr>
                                        <p:cTn id="2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片 190" descr="绿色保卫战logo5.jpg"/>
          <p:cNvPicPr>
            <a:picLocks noChangeAspect="1"/>
          </p:cNvPicPr>
          <p:nvPr/>
        </p:nvPicPr>
        <p:blipFill>
          <a:blip r:embed="rId3" cstate="print"/>
          <a:srcRect l="7324" t="7813" r="7714" b="32291"/>
          <a:stretch>
            <a:fillRect/>
          </a:stretch>
        </p:blipFill>
        <p:spPr>
          <a:xfrm>
            <a:off x="71406" y="1054306"/>
            <a:ext cx="2286016" cy="906524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2" name="组合 191"/>
          <p:cNvGrpSpPr>
            <a:grpSpLocks noChangeAspect="1"/>
          </p:cNvGrpSpPr>
          <p:nvPr/>
        </p:nvGrpSpPr>
        <p:grpSpPr>
          <a:xfrm>
            <a:off x="961711" y="1025512"/>
            <a:ext cx="155865" cy="228094"/>
            <a:chOff x="1130276" y="882636"/>
            <a:chExt cx="533404" cy="760418"/>
          </a:xfrm>
          <a:solidFill>
            <a:schemeClr val="bg1"/>
          </a:solidFill>
          <a:effectLst/>
        </p:grpSpPr>
        <p:sp>
          <p:nvSpPr>
            <p:cNvPr id="193" name="等腰三角形 192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等腰三角形 193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等腰三角形 194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7" name="AutoShape 35"/>
          <p:cNvSpPr>
            <a:spLocks noChangeArrowheads="1"/>
          </p:cNvSpPr>
          <p:nvPr/>
        </p:nvSpPr>
        <p:spPr bwMode="auto">
          <a:xfrm flipH="1">
            <a:off x="758799" y="757769"/>
            <a:ext cx="551873" cy="52212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" name="AutoShape 36"/>
          <p:cNvSpPr>
            <a:spLocks noChangeArrowheads="1"/>
          </p:cNvSpPr>
          <p:nvPr/>
        </p:nvSpPr>
        <p:spPr bwMode="auto">
          <a:xfrm rot="18909463" flipV="1">
            <a:off x="799368" y="825968"/>
            <a:ext cx="454891" cy="430382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组合 202"/>
          <p:cNvGrpSpPr/>
          <p:nvPr/>
        </p:nvGrpSpPr>
        <p:grpSpPr>
          <a:xfrm>
            <a:off x="2489200" y="142856"/>
            <a:ext cx="2248282" cy="5715040"/>
            <a:chOff x="2501900" y="142856"/>
            <a:chExt cx="2248282" cy="5715040"/>
          </a:xfrm>
        </p:grpSpPr>
        <p:grpSp>
          <p:nvGrpSpPr>
            <p:cNvPr id="4" name="组合 178"/>
            <p:cNvGrpSpPr/>
            <p:nvPr/>
          </p:nvGrpSpPr>
          <p:grpSpPr>
            <a:xfrm>
              <a:off x="2506690" y="142856"/>
              <a:ext cx="2243492" cy="5286412"/>
              <a:chOff x="6360" y="252394"/>
              <a:chExt cx="2448000" cy="5214974"/>
            </a:xfrm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grpSpPr>
          <p:sp>
            <p:nvSpPr>
              <p:cNvPr id="170" name="矩形 169"/>
              <p:cNvSpPr>
                <a:spLocks/>
              </p:cNvSpPr>
              <p:nvPr/>
            </p:nvSpPr>
            <p:spPr>
              <a:xfrm>
                <a:off x="6360" y="252394"/>
                <a:ext cx="2448000" cy="5214974"/>
              </a:xfrm>
              <a:prstGeom prst="rect">
                <a:avLst/>
              </a:prstGeom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>
                <a:grpSpLocks noChangeAspect="1"/>
              </p:cNvGrpSpPr>
              <p:nvPr/>
            </p:nvGrpSpPr>
            <p:grpSpPr>
              <a:xfrm>
                <a:off x="819156" y="646731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11" name="组合 2"/>
                <p:cNvGrpSpPr/>
                <p:nvPr/>
              </p:nvGrpSpPr>
              <p:grpSpPr>
                <a:xfrm>
                  <a:off x="3500430" y="1071550"/>
                  <a:ext cx="1500198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5" name="等腰三角形 4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等腰三角形 5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等腰三角形 6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" name="弧形 8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9"/>
              <p:cNvGrpSpPr>
                <a:grpSpLocks noChangeAspect="1"/>
              </p:cNvGrpSpPr>
              <p:nvPr/>
            </p:nvGrpSpPr>
            <p:grpSpPr>
              <a:xfrm>
                <a:off x="104776" y="2261230"/>
                <a:ext cx="428628" cy="642942"/>
                <a:chOff x="3500430" y="1071550"/>
                <a:chExt cx="1500198" cy="2143140"/>
              </a:xfrm>
            </p:grpSpPr>
            <p:grpSp>
              <p:nvGrpSpPr>
                <p:cNvPr id="13" name="组合 50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53" name="等腰三角形 52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等腰三角形 53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等腰三角形 54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弧形 51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9"/>
              <p:cNvGrpSpPr>
                <a:grpSpLocks noChangeAspect="1"/>
              </p:cNvGrpSpPr>
              <p:nvPr/>
            </p:nvGrpSpPr>
            <p:grpSpPr>
              <a:xfrm>
                <a:off x="711999" y="1196804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15" name="组合 91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94" name="等腰三角形 93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等腰三角形 94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等腰三角形 95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弧形 92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9"/>
              <p:cNvGrpSpPr>
                <a:grpSpLocks noChangeAspect="1"/>
              </p:cNvGrpSpPr>
              <p:nvPr/>
            </p:nvGrpSpPr>
            <p:grpSpPr>
              <a:xfrm>
                <a:off x="1069189" y="310973"/>
                <a:ext cx="178595" cy="235745"/>
                <a:chOff x="3500430" y="1071550"/>
                <a:chExt cx="1500198" cy="2143140"/>
              </a:xfrm>
            </p:grpSpPr>
            <p:grpSp>
              <p:nvGrpSpPr>
                <p:cNvPr id="17" name="组合 98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01" name="等腰三角形 100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等腰三角形 101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等腰三角形 102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0" name="弧形 99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9"/>
              <p:cNvGrpSpPr>
                <a:grpSpLocks noChangeAspect="1"/>
              </p:cNvGrpSpPr>
              <p:nvPr/>
            </p:nvGrpSpPr>
            <p:grpSpPr>
              <a:xfrm>
                <a:off x="461966" y="1839746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19" name="组合 105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08" name="等腰三角形 107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等腰三角形 108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等腰三角形 109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矩形 110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7" name="弧形 106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9"/>
              <p:cNvGrpSpPr>
                <a:grpSpLocks noChangeAspect="1"/>
              </p:cNvGrpSpPr>
              <p:nvPr/>
            </p:nvGrpSpPr>
            <p:grpSpPr>
              <a:xfrm>
                <a:off x="533404" y="2181220"/>
                <a:ext cx="714380" cy="942982"/>
                <a:chOff x="3500430" y="1071550"/>
                <a:chExt cx="1500198" cy="2143140"/>
              </a:xfrm>
            </p:grpSpPr>
            <p:grpSp>
              <p:nvGrpSpPr>
                <p:cNvPr id="21" name="组合 112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15" name="等腰三角形 114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等腰三角形 115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等腰三角形 116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8" name="矩形 117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4" name="弧形 113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9"/>
              <p:cNvGrpSpPr>
                <a:grpSpLocks noChangeAspect="1"/>
              </p:cNvGrpSpPr>
              <p:nvPr/>
            </p:nvGrpSpPr>
            <p:grpSpPr>
              <a:xfrm>
                <a:off x="461966" y="832470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23" name="组合 119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22" name="等腰三角形 121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等腰三角形 122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等腰三角形 123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5" name="矩形 124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1" name="弧形 120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" name="组合 9"/>
              <p:cNvGrpSpPr>
                <a:grpSpLocks noChangeAspect="1"/>
              </p:cNvGrpSpPr>
              <p:nvPr/>
            </p:nvGrpSpPr>
            <p:grpSpPr>
              <a:xfrm>
                <a:off x="533404" y="395270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25" name="组合 126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29" name="等腰三角形 128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等腰三角形 129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等腰三角形 130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矩形 131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8" name="弧形 127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组合 9"/>
              <p:cNvGrpSpPr>
                <a:grpSpLocks noChangeAspect="1"/>
              </p:cNvGrpSpPr>
              <p:nvPr/>
            </p:nvGrpSpPr>
            <p:grpSpPr>
              <a:xfrm>
                <a:off x="33338" y="2975610"/>
                <a:ext cx="892975" cy="1178727"/>
                <a:chOff x="3500430" y="1071550"/>
                <a:chExt cx="1500198" cy="2143140"/>
              </a:xfrm>
            </p:grpSpPr>
            <p:grpSp>
              <p:nvGrpSpPr>
                <p:cNvPr id="27" name="组合 140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43" name="等腰三角形 142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等腰三角形 143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等腰三角形 144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2" name="弧形 141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" name="组合 9"/>
              <p:cNvGrpSpPr>
                <a:grpSpLocks noChangeAspect="1"/>
              </p:cNvGrpSpPr>
              <p:nvPr/>
            </p:nvGrpSpPr>
            <p:grpSpPr>
              <a:xfrm>
                <a:off x="176214" y="1181088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29" name="组合 147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50" name="等腰三角形 149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等腰三角形 150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等腰三角形 151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矩形 152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9" name="弧形 148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153"/>
              <p:cNvGrpSpPr/>
              <p:nvPr/>
            </p:nvGrpSpPr>
            <p:grpSpPr>
              <a:xfrm>
                <a:off x="519116" y="1316060"/>
                <a:ext cx="654641" cy="650846"/>
                <a:chOff x="2650430" y="4445343"/>
                <a:chExt cx="654641" cy="650846"/>
              </a:xfrm>
            </p:grpSpPr>
            <p:cxnSp>
              <p:nvCxnSpPr>
                <p:cNvPr id="155" name="直接连接符 154"/>
                <p:cNvCxnSpPr/>
                <p:nvPr/>
              </p:nvCxnSpPr>
              <p:spPr>
                <a:xfrm rot="16200000" flipH="1">
                  <a:off x="3140662" y="4931780"/>
                  <a:ext cx="166987" cy="161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组合 140"/>
                <p:cNvGrpSpPr/>
                <p:nvPr/>
              </p:nvGrpSpPr>
              <p:grpSpPr>
                <a:xfrm rot="18290248">
                  <a:off x="2698089" y="4831176"/>
                  <a:ext cx="207834" cy="303151"/>
                  <a:chOff x="4873741" y="2696688"/>
                  <a:chExt cx="280449" cy="396624"/>
                </a:xfrm>
              </p:grpSpPr>
              <p:cxnSp>
                <p:nvCxnSpPr>
                  <p:cNvPr id="168" name="直接连接符 167"/>
                  <p:cNvCxnSpPr/>
                  <p:nvPr/>
                </p:nvCxnSpPr>
                <p:spPr>
                  <a:xfrm rot="14109752">
                    <a:off x="4939150" y="2968466"/>
                    <a:ext cx="146356" cy="103336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652"/>
                  <a:stretch>
                    <a:fillRect/>
                  </a:stretch>
                </p:blipFill>
                <p:spPr bwMode="auto">
                  <a:xfrm rot="959278">
                    <a:off x="4873741" y="2696688"/>
                    <a:ext cx="280449" cy="2314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2928926" y="5072078"/>
                  <a:ext cx="154599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flipV="1">
                  <a:off x="3083525" y="4929203"/>
                  <a:ext cx="202591" cy="1428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56" name="组合 42"/>
                <p:cNvGrpSpPr/>
                <p:nvPr/>
              </p:nvGrpSpPr>
              <p:grpSpPr>
                <a:xfrm rot="19494268">
                  <a:off x="2802180" y="4445343"/>
                  <a:ext cx="429363" cy="553630"/>
                  <a:chOff x="1714480" y="1956291"/>
                  <a:chExt cx="630000" cy="856020"/>
                </a:xfrm>
              </p:grpSpPr>
              <p:grpSp>
                <p:nvGrpSpPr>
                  <p:cNvPr id="257" name="组合 566"/>
                  <p:cNvGrpSpPr/>
                  <p:nvPr/>
                </p:nvGrpSpPr>
                <p:grpSpPr>
                  <a:xfrm flipH="1">
                    <a:off x="1714480" y="2071682"/>
                    <a:ext cx="630000" cy="740629"/>
                    <a:chOff x="7643834" y="2675433"/>
                    <a:chExt cx="630000" cy="740629"/>
                  </a:xfrm>
                </p:grpSpPr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643834" y="2786062"/>
                      <a:ext cx="630000" cy="63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tint val="66000"/>
                            <a:satMod val="160000"/>
                          </a:schemeClr>
                        </a:gs>
                        <a:gs pos="50000">
                          <a:schemeClr val="tx1">
                            <a:tint val="44500"/>
                            <a:satMod val="160000"/>
                          </a:schemeClr>
                        </a:gs>
                        <a:gs pos="100000">
                          <a:schemeClr val="tx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</p:spPr>
                  <p:style>
                    <a:lnRef idx="1">
                      <a:schemeClr val="dk1"/>
                    </a:lnRef>
                    <a:fillRef idx="3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任意多边形 166"/>
                    <p:cNvSpPr/>
                    <p:nvPr/>
                  </p:nvSpPr>
                  <p:spPr>
                    <a:xfrm flipH="1">
                      <a:off x="7725560" y="2675433"/>
                      <a:ext cx="158776" cy="214314"/>
                    </a:xfrm>
                    <a:custGeom>
                      <a:avLst/>
                      <a:gdLst>
                        <a:gd name="connsiteX0" fmla="*/ 92075 w 187325"/>
                        <a:gd name="connsiteY0" fmla="*/ 514350 h 514350"/>
                        <a:gd name="connsiteX1" fmla="*/ 73025 w 187325"/>
                        <a:gd name="connsiteY1" fmla="*/ 485775 h 514350"/>
                        <a:gd name="connsiteX2" fmla="*/ 92075 w 187325"/>
                        <a:gd name="connsiteY2" fmla="*/ 457200 h 514350"/>
                        <a:gd name="connsiteX3" fmla="*/ 111125 w 187325"/>
                        <a:gd name="connsiteY3" fmla="*/ 333375 h 514350"/>
                        <a:gd name="connsiteX4" fmla="*/ 120650 w 187325"/>
                        <a:gd name="connsiteY4" fmla="*/ 304800 h 514350"/>
                        <a:gd name="connsiteX5" fmla="*/ 111125 w 187325"/>
                        <a:gd name="connsiteY5" fmla="*/ 200025 h 514350"/>
                        <a:gd name="connsiteX6" fmla="*/ 82550 w 187325"/>
                        <a:gd name="connsiteY6" fmla="*/ 180975 h 514350"/>
                        <a:gd name="connsiteX7" fmla="*/ 53975 w 187325"/>
                        <a:gd name="connsiteY7" fmla="*/ 152400 h 514350"/>
                        <a:gd name="connsiteX8" fmla="*/ 25400 w 187325"/>
                        <a:gd name="connsiteY8" fmla="*/ 161925 h 514350"/>
                        <a:gd name="connsiteX9" fmla="*/ 25400 w 187325"/>
                        <a:gd name="connsiteY9" fmla="*/ 219075 h 514350"/>
                        <a:gd name="connsiteX10" fmla="*/ 53975 w 187325"/>
                        <a:gd name="connsiteY10" fmla="*/ 228600 h 514350"/>
                        <a:gd name="connsiteX11" fmla="*/ 111125 w 187325"/>
                        <a:gd name="connsiteY11" fmla="*/ 219075 h 514350"/>
                        <a:gd name="connsiteX12" fmla="*/ 139700 w 187325"/>
                        <a:gd name="connsiteY12" fmla="*/ 209550 h 514350"/>
                        <a:gd name="connsiteX13" fmla="*/ 149225 w 187325"/>
                        <a:gd name="connsiteY13" fmla="*/ 161925 h 514350"/>
                        <a:gd name="connsiteX14" fmla="*/ 168275 w 187325"/>
                        <a:gd name="connsiteY14" fmla="*/ 104775 h 514350"/>
                        <a:gd name="connsiteX15" fmla="*/ 187325 w 187325"/>
                        <a:gd name="connsiteY15" fmla="*/ 19050 h 514350"/>
                        <a:gd name="connsiteX16" fmla="*/ 139700 w 187325"/>
                        <a:gd name="connsiteY16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11125 w 187325"/>
                        <a:gd name="connsiteY2" fmla="*/ 333375 h 514350"/>
                        <a:gd name="connsiteX3" fmla="*/ 120650 w 187325"/>
                        <a:gd name="connsiteY3" fmla="*/ 304800 h 514350"/>
                        <a:gd name="connsiteX4" fmla="*/ 111125 w 187325"/>
                        <a:gd name="connsiteY4" fmla="*/ 200025 h 514350"/>
                        <a:gd name="connsiteX5" fmla="*/ 82550 w 187325"/>
                        <a:gd name="connsiteY5" fmla="*/ 180975 h 514350"/>
                        <a:gd name="connsiteX6" fmla="*/ 53975 w 187325"/>
                        <a:gd name="connsiteY6" fmla="*/ 152400 h 514350"/>
                        <a:gd name="connsiteX7" fmla="*/ 25400 w 187325"/>
                        <a:gd name="connsiteY7" fmla="*/ 161925 h 514350"/>
                        <a:gd name="connsiteX8" fmla="*/ 25400 w 187325"/>
                        <a:gd name="connsiteY8" fmla="*/ 219075 h 514350"/>
                        <a:gd name="connsiteX9" fmla="*/ 53975 w 187325"/>
                        <a:gd name="connsiteY9" fmla="*/ 228600 h 514350"/>
                        <a:gd name="connsiteX10" fmla="*/ 111125 w 187325"/>
                        <a:gd name="connsiteY10" fmla="*/ 219075 h 514350"/>
                        <a:gd name="connsiteX11" fmla="*/ 139700 w 187325"/>
                        <a:gd name="connsiteY11" fmla="*/ 209550 h 514350"/>
                        <a:gd name="connsiteX12" fmla="*/ 149225 w 187325"/>
                        <a:gd name="connsiteY12" fmla="*/ 161925 h 514350"/>
                        <a:gd name="connsiteX13" fmla="*/ 168275 w 187325"/>
                        <a:gd name="connsiteY13" fmla="*/ 104775 h 514350"/>
                        <a:gd name="connsiteX14" fmla="*/ 187325 w 187325"/>
                        <a:gd name="connsiteY14" fmla="*/ 19050 h 514350"/>
                        <a:gd name="connsiteX15" fmla="*/ 139700 w 187325"/>
                        <a:gd name="connsiteY15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11125 w 187325"/>
                        <a:gd name="connsiteY2" fmla="*/ 333375 h 514350"/>
                        <a:gd name="connsiteX3" fmla="*/ 120650 w 187325"/>
                        <a:gd name="connsiteY3" fmla="*/ 304800 h 514350"/>
                        <a:gd name="connsiteX4" fmla="*/ 111125 w 187325"/>
                        <a:gd name="connsiteY4" fmla="*/ 200025 h 514350"/>
                        <a:gd name="connsiteX5" fmla="*/ 82550 w 187325"/>
                        <a:gd name="connsiteY5" fmla="*/ 180975 h 514350"/>
                        <a:gd name="connsiteX6" fmla="*/ 53975 w 187325"/>
                        <a:gd name="connsiteY6" fmla="*/ 152400 h 514350"/>
                        <a:gd name="connsiteX7" fmla="*/ 25400 w 187325"/>
                        <a:gd name="connsiteY7" fmla="*/ 161925 h 514350"/>
                        <a:gd name="connsiteX8" fmla="*/ 25400 w 187325"/>
                        <a:gd name="connsiteY8" fmla="*/ 219075 h 514350"/>
                        <a:gd name="connsiteX9" fmla="*/ 53975 w 187325"/>
                        <a:gd name="connsiteY9" fmla="*/ 228600 h 514350"/>
                        <a:gd name="connsiteX10" fmla="*/ 111125 w 187325"/>
                        <a:gd name="connsiteY10" fmla="*/ 219075 h 514350"/>
                        <a:gd name="connsiteX11" fmla="*/ 139700 w 187325"/>
                        <a:gd name="connsiteY11" fmla="*/ 209550 h 514350"/>
                        <a:gd name="connsiteX12" fmla="*/ 149225 w 187325"/>
                        <a:gd name="connsiteY12" fmla="*/ 161925 h 514350"/>
                        <a:gd name="connsiteX13" fmla="*/ 168275 w 187325"/>
                        <a:gd name="connsiteY13" fmla="*/ 104775 h 514350"/>
                        <a:gd name="connsiteX14" fmla="*/ 187325 w 187325"/>
                        <a:gd name="connsiteY14" fmla="*/ 19050 h 514350"/>
                        <a:gd name="connsiteX15" fmla="*/ 139700 w 187325"/>
                        <a:gd name="connsiteY15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20650 w 187325"/>
                        <a:gd name="connsiteY2" fmla="*/ 304800 h 514350"/>
                        <a:gd name="connsiteX3" fmla="*/ 111125 w 187325"/>
                        <a:gd name="connsiteY3" fmla="*/ 200025 h 514350"/>
                        <a:gd name="connsiteX4" fmla="*/ 82550 w 187325"/>
                        <a:gd name="connsiteY4" fmla="*/ 180975 h 514350"/>
                        <a:gd name="connsiteX5" fmla="*/ 53975 w 187325"/>
                        <a:gd name="connsiteY5" fmla="*/ 152400 h 514350"/>
                        <a:gd name="connsiteX6" fmla="*/ 25400 w 187325"/>
                        <a:gd name="connsiteY6" fmla="*/ 161925 h 514350"/>
                        <a:gd name="connsiteX7" fmla="*/ 25400 w 187325"/>
                        <a:gd name="connsiteY7" fmla="*/ 219075 h 514350"/>
                        <a:gd name="connsiteX8" fmla="*/ 53975 w 187325"/>
                        <a:gd name="connsiteY8" fmla="*/ 228600 h 514350"/>
                        <a:gd name="connsiteX9" fmla="*/ 111125 w 187325"/>
                        <a:gd name="connsiteY9" fmla="*/ 219075 h 514350"/>
                        <a:gd name="connsiteX10" fmla="*/ 139700 w 187325"/>
                        <a:gd name="connsiteY10" fmla="*/ 209550 h 514350"/>
                        <a:gd name="connsiteX11" fmla="*/ 149225 w 187325"/>
                        <a:gd name="connsiteY11" fmla="*/ 161925 h 514350"/>
                        <a:gd name="connsiteX12" fmla="*/ 168275 w 187325"/>
                        <a:gd name="connsiteY12" fmla="*/ 104775 h 514350"/>
                        <a:gd name="connsiteX13" fmla="*/ 187325 w 187325"/>
                        <a:gd name="connsiteY13" fmla="*/ 19050 h 514350"/>
                        <a:gd name="connsiteX14" fmla="*/ 139700 w 187325"/>
                        <a:gd name="connsiteY14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53975 w 168275"/>
                        <a:gd name="connsiteY4" fmla="*/ 152400 h 514350"/>
                        <a:gd name="connsiteX5" fmla="*/ 25400 w 168275"/>
                        <a:gd name="connsiteY5" fmla="*/ 161925 h 514350"/>
                        <a:gd name="connsiteX6" fmla="*/ 25400 w 168275"/>
                        <a:gd name="connsiteY6" fmla="*/ 219075 h 514350"/>
                        <a:gd name="connsiteX7" fmla="*/ 53975 w 168275"/>
                        <a:gd name="connsiteY7" fmla="*/ 228600 h 514350"/>
                        <a:gd name="connsiteX8" fmla="*/ 111125 w 168275"/>
                        <a:gd name="connsiteY8" fmla="*/ 219075 h 514350"/>
                        <a:gd name="connsiteX9" fmla="*/ 139700 w 168275"/>
                        <a:gd name="connsiteY9" fmla="*/ 209550 h 514350"/>
                        <a:gd name="connsiteX10" fmla="*/ 149225 w 168275"/>
                        <a:gd name="connsiteY10" fmla="*/ 161925 h 514350"/>
                        <a:gd name="connsiteX11" fmla="*/ 168275 w 168275"/>
                        <a:gd name="connsiteY11" fmla="*/ 104775 h 514350"/>
                        <a:gd name="connsiteX12" fmla="*/ 139700 w 168275"/>
                        <a:gd name="connsiteY12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28600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28600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66257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81505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66257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38188 w 123913"/>
                        <a:gd name="connsiteY3" fmla="*/ 180975 h 514350"/>
                        <a:gd name="connsiteX4" fmla="*/ 9084 w 123913"/>
                        <a:gd name="connsiteY4" fmla="*/ 161925 h 514350"/>
                        <a:gd name="connsiteX5" fmla="*/ 9613 w 123913"/>
                        <a:gd name="connsiteY5" fmla="*/ 275782 h 514350"/>
                        <a:gd name="connsiteX6" fmla="*/ 66763 w 123913"/>
                        <a:gd name="connsiteY6" fmla="*/ 266257 h 514350"/>
                        <a:gd name="connsiteX7" fmla="*/ 95338 w 123913"/>
                        <a:gd name="connsiteY7" fmla="*/ 209550 h 514350"/>
                        <a:gd name="connsiteX8" fmla="*/ 104863 w 123913"/>
                        <a:gd name="connsiteY8" fmla="*/ 161925 h 514350"/>
                        <a:gd name="connsiteX9" fmla="*/ 123913 w 123913"/>
                        <a:gd name="connsiteY9" fmla="*/ 104775 h 514350"/>
                        <a:gd name="connsiteX10" fmla="*/ 95338 w 123913"/>
                        <a:gd name="connsiteY10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04863 w 123913"/>
                        <a:gd name="connsiteY7" fmla="*/ 161925 h 514350"/>
                        <a:gd name="connsiteX8" fmla="*/ 123913 w 123913"/>
                        <a:gd name="connsiteY8" fmla="*/ 104775 h 514350"/>
                        <a:gd name="connsiteX9" fmla="*/ 95338 w 123913"/>
                        <a:gd name="connsiteY9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43893"/>
                        <a:gd name="connsiteY0" fmla="*/ 514350 h 514350"/>
                        <a:gd name="connsiteX1" fmla="*/ 76288 w 143893"/>
                        <a:gd name="connsiteY1" fmla="*/ 304800 h 514350"/>
                        <a:gd name="connsiteX2" fmla="*/ 66763 w 143893"/>
                        <a:gd name="connsiteY2" fmla="*/ 200025 h 514350"/>
                        <a:gd name="connsiteX3" fmla="*/ 9084 w 143893"/>
                        <a:gd name="connsiteY3" fmla="*/ 161925 h 514350"/>
                        <a:gd name="connsiteX4" fmla="*/ 9613 w 143893"/>
                        <a:gd name="connsiteY4" fmla="*/ 275782 h 514350"/>
                        <a:gd name="connsiteX5" fmla="*/ 66763 w 143893"/>
                        <a:gd name="connsiteY5" fmla="*/ 266257 h 514350"/>
                        <a:gd name="connsiteX6" fmla="*/ 95338 w 143893"/>
                        <a:gd name="connsiteY6" fmla="*/ 209550 h 514350"/>
                        <a:gd name="connsiteX7" fmla="*/ 123913 w 143893"/>
                        <a:gd name="connsiteY7" fmla="*/ 104775 h 514350"/>
                        <a:gd name="connsiteX8" fmla="*/ 95338 w 143893"/>
                        <a:gd name="connsiteY8" fmla="*/ 0 h 514350"/>
                        <a:gd name="connsiteX0" fmla="*/ 47713 w 143893"/>
                        <a:gd name="connsiteY0" fmla="*/ 514350 h 514350"/>
                        <a:gd name="connsiteX1" fmla="*/ 76288 w 143893"/>
                        <a:gd name="connsiteY1" fmla="*/ 304800 h 514350"/>
                        <a:gd name="connsiteX2" fmla="*/ 66763 w 143893"/>
                        <a:gd name="connsiteY2" fmla="*/ 200025 h 514350"/>
                        <a:gd name="connsiteX3" fmla="*/ 9084 w 143893"/>
                        <a:gd name="connsiteY3" fmla="*/ 161925 h 514350"/>
                        <a:gd name="connsiteX4" fmla="*/ 9613 w 143893"/>
                        <a:gd name="connsiteY4" fmla="*/ 275782 h 514350"/>
                        <a:gd name="connsiteX5" fmla="*/ 66763 w 143893"/>
                        <a:gd name="connsiteY5" fmla="*/ 266257 h 514350"/>
                        <a:gd name="connsiteX6" fmla="*/ 95338 w 143893"/>
                        <a:gd name="connsiteY6" fmla="*/ 209550 h 514350"/>
                        <a:gd name="connsiteX7" fmla="*/ 123913 w 143893"/>
                        <a:gd name="connsiteY7" fmla="*/ 104775 h 514350"/>
                        <a:gd name="connsiteX8" fmla="*/ 95338 w 143893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12519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98480 w 161074"/>
                        <a:gd name="connsiteY6" fmla="*/ 138761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98480 w 161074"/>
                        <a:gd name="connsiteY6" fmla="*/ 138761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1074" h="514350">
                          <a:moveTo>
                            <a:pt x="64894" y="514350"/>
                          </a:moveTo>
                          <a:cubicBezTo>
                            <a:pt x="70847" y="470694"/>
                            <a:pt x="96644" y="339725"/>
                            <a:pt x="93469" y="304800"/>
                          </a:cubicBezTo>
                          <a:cubicBezTo>
                            <a:pt x="90294" y="269875"/>
                            <a:pt x="94257" y="233543"/>
                            <a:pt x="83944" y="200025"/>
                          </a:cubicBezTo>
                          <a:cubicBezTo>
                            <a:pt x="72743" y="176213"/>
                            <a:pt x="73197" y="131997"/>
                            <a:pt x="26265" y="161925"/>
                          </a:cubicBezTo>
                          <a:cubicBezTo>
                            <a:pt x="0" y="220195"/>
                            <a:pt x="17181" y="258393"/>
                            <a:pt x="26794" y="275782"/>
                          </a:cubicBezTo>
                          <a:cubicBezTo>
                            <a:pt x="71094" y="333951"/>
                            <a:pt x="86601" y="292468"/>
                            <a:pt x="83944" y="266257"/>
                          </a:cubicBezTo>
                          <a:cubicBezTo>
                            <a:pt x="161074" y="243630"/>
                            <a:pt x="88955" y="165675"/>
                            <a:pt x="98480" y="138761"/>
                          </a:cubicBezTo>
                          <a:cubicBezTo>
                            <a:pt x="108005" y="111847"/>
                            <a:pt x="141094" y="139700"/>
                            <a:pt x="141094" y="104775"/>
                          </a:cubicBezTo>
                          <a:cubicBezTo>
                            <a:pt x="139507" y="77788"/>
                            <a:pt x="118472" y="21828"/>
                            <a:pt x="112519" y="0"/>
                          </a:cubicBezTo>
                        </a:path>
                      </a:pathLst>
                    </a:cu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61" name="弧形 160"/>
                  <p:cNvSpPr/>
                  <p:nvPr/>
                </p:nvSpPr>
                <p:spPr>
                  <a:xfrm rot="9081874">
                    <a:off x="1829515" y="2471649"/>
                    <a:ext cx="150567" cy="220373"/>
                  </a:xfrm>
                  <a:prstGeom prst="arc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58" name="组合 115"/>
                  <p:cNvGrpSpPr/>
                  <p:nvPr/>
                </p:nvGrpSpPr>
                <p:grpSpPr>
                  <a:xfrm>
                    <a:off x="1785918" y="1956291"/>
                    <a:ext cx="500066" cy="544018"/>
                    <a:chOff x="1795676" y="1333168"/>
                    <a:chExt cx="474501" cy="513103"/>
                  </a:xfrm>
                </p:grpSpPr>
                <p:sp>
                  <p:nvSpPr>
                    <p:cNvPr id="163" name="流程图: 延期 162"/>
                    <p:cNvSpPr/>
                    <p:nvPr/>
                  </p:nvSpPr>
                  <p:spPr>
                    <a:xfrm rot="5606035" flipH="1">
                      <a:off x="1916768" y="1279620"/>
                      <a:ext cx="275727" cy="431091"/>
                    </a:xfrm>
                    <a:prstGeom prst="flowChartDelay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流程图: 延期 163"/>
                    <p:cNvSpPr/>
                    <p:nvPr/>
                  </p:nvSpPr>
                  <p:spPr>
                    <a:xfrm rot="5689568">
                      <a:off x="1868530" y="1486295"/>
                      <a:ext cx="287122" cy="432830"/>
                    </a:xfrm>
                    <a:prstGeom prst="flowChartDelay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scene3d>
                      <a:camera prst="isometricOffAxis1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矩形 164"/>
                    <p:cNvSpPr/>
                    <p:nvPr/>
                  </p:nvSpPr>
                  <p:spPr>
                    <a:xfrm rot="1334078" flipH="1">
                      <a:off x="1869125" y="1333168"/>
                      <a:ext cx="397713" cy="3590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altLang="zh-CN" sz="1000" b="1" cap="none" spc="50" dirty="0" smtClean="0">
                          <a:ln w="13500">
                            <a:solidFill>
                              <a:schemeClr val="accent1">
                                <a:shade val="2500"/>
                                <a:alpha val="6500"/>
                              </a:schemeClr>
                            </a:solidFill>
                            <a:prstDash val="solid"/>
                          </a:ln>
                          <a:solidFill>
                            <a:srgbClr val="00B0F0"/>
                          </a:solidFill>
                          <a:effectLst>
                            <a:innerShdw blurRad="50900" dist="38500" dir="13500000">
                              <a:srgbClr val="000000">
                                <a:alpha val="60000"/>
                              </a:srgbClr>
                            </a:innerShdw>
                          </a:effectLst>
                          <a:latin typeface="A.C.M.E. Explosive" pitchFamily="34" charset="0"/>
                        </a:rPr>
                        <a:t>2</a:t>
                      </a:r>
                      <a:endParaRPr lang="zh-CN" altLang="en-US" sz="1000" b="1" cap="none" spc="50" dirty="0">
                        <a:ln w="13500">
                          <a:solidFill>
                            <a:schemeClr val="accent1">
                              <a:shade val="2500"/>
                              <a:alpha val="6500"/>
                            </a:schemeClr>
                          </a:solidFill>
                          <a:prstDash val="solid"/>
                        </a:ln>
                        <a:solidFill>
                          <a:srgbClr val="00B0F0"/>
                        </a:solidFill>
                        <a:effectLst>
                          <a:innerShdw blurRad="50900" dist="38500" dir="13500000">
                            <a:srgbClr val="000000">
                              <a:alpha val="60000"/>
                            </a:srgbClr>
                          </a:innerShdw>
                        </a:effectLst>
                        <a:latin typeface="A.C.M.E. Explosive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259" name="组合 9"/>
              <p:cNvGrpSpPr>
                <a:grpSpLocks noChangeAspect="1"/>
              </p:cNvGrpSpPr>
              <p:nvPr/>
            </p:nvGrpSpPr>
            <p:grpSpPr>
              <a:xfrm>
                <a:off x="819156" y="1252526"/>
                <a:ext cx="1250165" cy="1650218"/>
                <a:chOff x="3500430" y="1071550"/>
                <a:chExt cx="1500198" cy="2143140"/>
              </a:xfrm>
            </p:grpSpPr>
            <p:grpSp>
              <p:nvGrpSpPr>
                <p:cNvPr id="260" name="组合 133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36" name="等腰三角形 135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等腰三角形 136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等腰三角形 137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9" name="矩形 138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35" name="弧形 134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1" name="组合 173"/>
              <p:cNvGrpSpPr/>
              <p:nvPr/>
            </p:nvGrpSpPr>
            <p:grpSpPr>
              <a:xfrm>
                <a:off x="700935" y="2711750"/>
                <a:ext cx="1744231" cy="2503205"/>
                <a:chOff x="5516806" y="1788420"/>
                <a:chExt cx="1744231" cy="2503205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6140406" y="1788420"/>
                  <a:ext cx="902811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保</a:t>
                  </a:r>
                  <a:endParaRPr lang="zh-CN" altLang="en-US" sz="54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6374256" y="2362798"/>
                  <a:ext cx="886781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护</a:t>
                  </a: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5516806" y="2285996"/>
                  <a:ext cx="1210589" cy="132343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森</a:t>
                  </a:r>
                  <a:endParaRPr lang="zh-CN" altLang="en-US" sz="80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5984506" y="3091296"/>
                  <a:ext cx="1107997" cy="120032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72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林</a:t>
                  </a:r>
                  <a:endParaRPr lang="zh-CN" altLang="en-US" sz="72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</p:grpSp>
        </p:grpSp>
        <p:grpSp>
          <p:nvGrpSpPr>
            <p:cNvPr id="262" name="组合 200"/>
            <p:cNvGrpSpPr/>
            <p:nvPr/>
          </p:nvGrpSpPr>
          <p:grpSpPr>
            <a:xfrm>
              <a:off x="2501900" y="3870345"/>
              <a:ext cx="2235200" cy="1987551"/>
              <a:chOff x="2501900" y="3870345"/>
              <a:chExt cx="2235200" cy="1987551"/>
            </a:xfrm>
          </p:grpSpPr>
          <p:pic>
            <p:nvPicPr>
              <p:cNvPr id="200" name="Picture 2" descr="Quote_wav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7361" r="48195"/>
              <a:stretch>
                <a:fillRect/>
              </a:stretch>
            </p:blipFill>
            <p:spPr bwMode="auto">
              <a:xfrm>
                <a:off x="2501900" y="3941783"/>
                <a:ext cx="2235200" cy="1916113"/>
              </a:xfrm>
              <a:prstGeom prst="rect">
                <a:avLst/>
              </a:prstGeom>
              <a:noFill/>
            </p:spPr>
          </p:pic>
          <p:pic>
            <p:nvPicPr>
              <p:cNvPr id="199" name="Picture 3" descr="Quote_wave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7361" r="48195"/>
              <a:stretch>
                <a:fillRect/>
              </a:stretch>
            </p:blipFill>
            <p:spPr bwMode="auto">
              <a:xfrm>
                <a:off x="2501900" y="3870345"/>
                <a:ext cx="2235200" cy="191611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63" name="组合 209"/>
          <p:cNvGrpSpPr/>
          <p:nvPr/>
        </p:nvGrpSpPr>
        <p:grpSpPr>
          <a:xfrm>
            <a:off x="4715457" y="214294"/>
            <a:ext cx="2292805" cy="5643602"/>
            <a:chOff x="4715457" y="214294"/>
            <a:chExt cx="2292805" cy="5643602"/>
          </a:xfrm>
        </p:grpSpPr>
        <p:grpSp>
          <p:nvGrpSpPr>
            <p:cNvPr id="264" name="组合 185"/>
            <p:cNvGrpSpPr/>
            <p:nvPr/>
          </p:nvGrpSpPr>
          <p:grpSpPr>
            <a:xfrm>
              <a:off x="4715457" y="214294"/>
              <a:ext cx="2292805" cy="5214974"/>
              <a:chOff x="3364687" y="214294"/>
              <a:chExt cx="2515413" cy="5214974"/>
            </a:xfrm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grpSpPr>
          <p:grpSp>
            <p:nvGrpSpPr>
              <p:cNvPr id="265" name="组合 289"/>
              <p:cNvGrpSpPr/>
              <p:nvPr/>
            </p:nvGrpSpPr>
            <p:grpSpPr>
              <a:xfrm>
                <a:off x="3364687" y="214294"/>
                <a:ext cx="2515413" cy="5214974"/>
                <a:chOff x="3143240" y="214294"/>
                <a:chExt cx="2515413" cy="5214974"/>
              </a:xfrm>
            </p:grpSpPr>
            <p:sp>
              <p:nvSpPr>
                <p:cNvPr id="280" name="矩形 279"/>
                <p:cNvSpPr>
                  <a:spLocks/>
                </p:cNvSpPr>
                <p:nvPr/>
              </p:nvSpPr>
              <p:spPr>
                <a:xfrm>
                  <a:off x="3194853" y="214294"/>
                  <a:ext cx="2448000" cy="52149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099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47587"/>
                <a:stretch>
                  <a:fillRect/>
                </a:stretch>
              </p:blipFill>
              <p:spPr bwMode="auto">
                <a:xfrm>
                  <a:off x="3286116" y="2571748"/>
                  <a:ext cx="2372537" cy="1900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softEdge rad="12700"/>
                </a:effectLst>
              </p:spPr>
            </p:pic>
            <p:grpSp>
              <p:nvGrpSpPr>
                <p:cNvPr id="266" name="组合 288"/>
                <p:cNvGrpSpPr/>
                <p:nvPr/>
              </p:nvGrpSpPr>
              <p:grpSpPr>
                <a:xfrm>
                  <a:off x="3143240" y="357170"/>
                  <a:ext cx="2507327" cy="1957854"/>
                  <a:chOff x="3143240" y="357170"/>
                  <a:chExt cx="2507327" cy="1957854"/>
                </a:xfrm>
              </p:grpSpPr>
              <p:sp>
                <p:nvSpPr>
                  <p:cNvPr id="285" name="矩形 284"/>
                  <p:cNvSpPr/>
                  <p:nvPr/>
                </p:nvSpPr>
                <p:spPr>
                  <a:xfrm>
                    <a:off x="3143240" y="357170"/>
                    <a:ext cx="1328124" cy="132343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80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低</a:t>
                    </a:r>
                    <a:endParaRPr lang="zh-CN" altLang="en-US" sz="80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3769594" y="1114695"/>
                    <a:ext cx="1215571" cy="120032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72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碳</a:t>
                    </a:r>
                    <a:endParaRPr lang="zh-CN" altLang="en-US" sz="72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  <p:sp>
                <p:nvSpPr>
                  <p:cNvPr id="287" name="矩形 286"/>
                  <p:cNvSpPr/>
                  <p:nvPr/>
                </p:nvSpPr>
                <p:spPr>
                  <a:xfrm>
                    <a:off x="4239837" y="571484"/>
                    <a:ext cx="877164" cy="92333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54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出</a:t>
                    </a:r>
                    <a:endParaRPr lang="zh-CN" altLang="en-US" sz="54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  <p:sp>
                <p:nvSpPr>
                  <p:cNvPr id="288" name="矩形 287"/>
                  <p:cNvSpPr/>
                  <p:nvPr/>
                </p:nvSpPr>
                <p:spPr>
                  <a:xfrm>
                    <a:off x="4688241" y="1076914"/>
                    <a:ext cx="962326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54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行</a:t>
                    </a:r>
                    <a:endParaRPr lang="zh-CN" altLang="en-US" sz="54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</p:grpSp>
          </p:grpSp>
          <p:grpSp>
            <p:nvGrpSpPr>
              <p:cNvPr id="267" name="组合 125"/>
              <p:cNvGrpSpPr/>
              <p:nvPr/>
            </p:nvGrpSpPr>
            <p:grpSpPr>
              <a:xfrm>
                <a:off x="3500430" y="3357566"/>
                <a:ext cx="714380" cy="1326105"/>
                <a:chOff x="1538266" y="1200871"/>
                <a:chExt cx="1015788" cy="2045251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 rot="10800000">
                  <a:off x="2086910" y="2149470"/>
                  <a:ext cx="206710" cy="374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组合 64"/>
                <p:cNvGrpSpPr/>
                <p:nvPr/>
              </p:nvGrpSpPr>
              <p:grpSpPr>
                <a:xfrm>
                  <a:off x="2278364" y="1834508"/>
                  <a:ext cx="275690" cy="359348"/>
                  <a:chOff x="4917199" y="2712466"/>
                  <a:chExt cx="275690" cy="359348"/>
                </a:xfrm>
              </p:grpSpPr>
              <p:cxnSp>
                <p:nvCxnSpPr>
                  <p:cNvPr id="184" name="直接连接符 183"/>
                  <p:cNvCxnSpPr/>
                  <p:nvPr/>
                </p:nvCxnSpPr>
                <p:spPr>
                  <a:xfrm rot="5400000" flipH="1" flipV="1">
                    <a:off x="4927544" y="2942920"/>
                    <a:ext cx="130540" cy="12724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652"/>
                  <a:stretch>
                    <a:fillRect/>
                  </a:stretch>
                </p:blipFill>
                <p:spPr bwMode="auto">
                  <a:xfrm rot="959278">
                    <a:off x="4917199" y="2712466"/>
                    <a:ext cx="275690" cy="2274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34" name="直接连接符 133"/>
                <p:cNvCxnSpPr>
                  <a:stCxn id="140" idx="4"/>
                </p:cNvCxnSpPr>
                <p:nvPr/>
              </p:nvCxnSpPr>
              <p:spPr>
                <a:xfrm rot="16200000" flipH="1">
                  <a:off x="1798362" y="2293664"/>
                  <a:ext cx="373369" cy="75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139"/>
                <p:cNvSpPr>
                  <a:spLocks noChangeAspect="1"/>
                </p:cNvSpPr>
                <p:nvPr/>
              </p:nvSpPr>
              <p:spPr>
                <a:xfrm>
                  <a:off x="1666272" y="1480754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9" name="组合 56"/>
                <p:cNvGrpSpPr/>
                <p:nvPr/>
              </p:nvGrpSpPr>
              <p:grpSpPr>
                <a:xfrm>
                  <a:off x="1753399" y="1200871"/>
                  <a:ext cx="484259" cy="495261"/>
                  <a:chOff x="3860632" y="2514498"/>
                  <a:chExt cx="1604973" cy="1618254"/>
                </a:xfrm>
              </p:grpSpPr>
              <p:grpSp>
                <p:nvGrpSpPr>
                  <p:cNvPr id="270" name="组合 54"/>
                  <p:cNvGrpSpPr/>
                  <p:nvPr/>
                </p:nvGrpSpPr>
                <p:grpSpPr>
                  <a:xfrm>
                    <a:off x="3860632" y="2742301"/>
                    <a:ext cx="1604973" cy="1390451"/>
                    <a:chOff x="3860632" y="2742301"/>
                    <a:chExt cx="1604973" cy="1390451"/>
                  </a:xfrm>
                </p:grpSpPr>
                <p:sp>
                  <p:nvSpPr>
                    <p:cNvPr id="182" name="流程图: 延期 181"/>
                    <p:cNvSpPr/>
                    <p:nvPr/>
                  </p:nvSpPr>
                  <p:spPr>
                    <a:xfrm rot="15993965">
                      <a:off x="4124547" y="2478386"/>
                      <a:ext cx="900930" cy="1428760"/>
                    </a:xfrm>
                    <a:prstGeom prst="flowChartDelay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流程图: 延期 182"/>
                    <p:cNvSpPr/>
                    <p:nvPr/>
                  </p:nvSpPr>
                  <p:spPr>
                    <a:xfrm rot="5013343">
                      <a:off x="4359494" y="3026641"/>
                      <a:ext cx="709832" cy="1502390"/>
                    </a:xfrm>
                    <a:prstGeom prst="flowChartDelay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scene3d>
                      <a:camera prst="isometricOffAxis2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矩形 180"/>
                  <p:cNvSpPr/>
                  <p:nvPr/>
                </p:nvSpPr>
                <p:spPr>
                  <a:xfrm rot="388473">
                    <a:off x="3864977" y="2514498"/>
                    <a:ext cx="1436845" cy="139591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1200" b="1" cap="none" spc="50" dirty="0" smtClean="0">
                        <a:ln w="13500">
                          <a:solidFill>
                            <a:schemeClr val="accent1">
                              <a:shade val="2500"/>
                              <a:alpha val="6500"/>
                            </a:schemeClr>
                          </a:solidFill>
                          <a:prstDash val="solid"/>
                        </a:ln>
                        <a:solidFill>
                          <a:srgbClr val="00B0F0"/>
                        </a:solidFill>
                        <a:effectLst>
                          <a:innerShdw blurRad="50900" dist="38500" dir="13500000">
                            <a:srgbClr val="000000">
                              <a:alpha val="60000"/>
                            </a:srgbClr>
                          </a:innerShdw>
                        </a:effectLst>
                        <a:latin typeface="A.C.M.E. Explosive" pitchFamily="34" charset="0"/>
                      </a:rPr>
                      <a:t>2</a:t>
                    </a:r>
                    <a:endParaRPr lang="zh-CN" altLang="en-US" sz="1200" b="1" cap="none" spc="50" dirty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rgbClr val="00B0F0"/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.C.M.E. Explosive" pitchFamily="34" charset="0"/>
                    </a:endParaRPr>
                  </a:p>
                </p:txBody>
              </p:sp>
            </p:grpSp>
            <p:grpSp>
              <p:nvGrpSpPr>
                <p:cNvPr id="271" name="组合 143"/>
                <p:cNvGrpSpPr/>
                <p:nvPr/>
              </p:nvGrpSpPr>
              <p:grpSpPr>
                <a:xfrm>
                  <a:off x="1538266" y="2150740"/>
                  <a:ext cx="346734" cy="571384"/>
                  <a:chOff x="4096690" y="2966093"/>
                  <a:chExt cx="346734" cy="571384"/>
                </a:xfrm>
              </p:grpSpPr>
              <p:cxnSp>
                <p:nvCxnSpPr>
                  <p:cNvPr id="178" name="直接连接符 177"/>
                  <p:cNvCxnSpPr/>
                  <p:nvPr/>
                </p:nvCxnSpPr>
                <p:spPr>
                  <a:xfrm rot="5400000" flipH="1" flipV="1">
                    <a:off x="4163620" y="3085392"/>
                    <a:ext cx="399104" cy="160505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9" name="Picture 3"/>
                  <p:cNvPicPr>
                    <a:picLocks noChangeArrowheads="1"/>
                  </p:cNvPicPr>
                  <p:nvPr/>
                </p:nvPicPr>
                <p:blipFill>
                  <a:blip r:embed="rId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920"/>
                  <a:stretch>
                    <a:fillRect/>
                  </a:stretch>
                </p:blipFill>
                <p:spPr bwMode="auto">
                  <a:xfrm rot="1149623" flipV="1">
                    <a:off x="4096690" y="3319912"/>
                    <a:ext cx="276825" cy="2175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1882140" y="2148840"/>
                  <a:ext cx="220980" cy="76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 rot="16200000" flipH="1">
                  <a:off x="1676893" y="2857023"/>
                  <a:ext cx="721996" cy="2571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/>
                <p:cNvCxnSpPr/>
                <p:nvPr/>
              </p:nvCxnSpPr>
              <p:spPr>
                <a:xfrm>
                  <a:off x="1818322" y="3246121"/>
                  <a:ext cx="142878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/>
                <p:cNvCxnSpPr/>
                <p:nvPr/>
              </p:nvCxnSpPr>
              <p:spPr>
                <a:xfrm>
                  <a:off x="1958340" y="2491740"/>
                  <a:ext cx="76200" cy="15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/>
                <p:cNvCxnSpPr/>
                <p:nvPr/>
              </p:nvCxnSpPr>
              <p:spPr>
                <a:xfrm rot="5400000">
                  <a:off x="1574066" y="2854124"/>
                  <a:ext cx="744856" cy="238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/>
                <p:cNvCxnSpPr/>
                <p:nvPr/>
              </p:nvCxnSpPr>
              <p:spPr>
                <a:xfrm>
                  <a:off x="2008822" y="3245170"/>
                  <a:ext cx="142878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弧形 175"/>
                <p:cNvSpPr/>
                <p:nvPr/>
              </p:nvSpPr>
              <p:spPr>
                <a:xfrm rot="9081874">
                  <a:off x="1829515" y="1808531"/>
                  <a:ext cx="150567" cy="220373"/>
                </a:xfrm>
                <a:prstGeom prst="arc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72" name="组合 200"/>
            <p:cNvGrpSpPr/>
            <p:nvPr/>
          </p:nvGrpSpPr>
          <p:grpSpPr>
            <a:xfrm>
              <a:off x="4737100" y="3870345"/>
              <a:ext cx="2260600" cy="1987551"/>
              <a:chOff x="4737100" y="3870345"/>
              <a:chExt cx="2260600" cy="1987551"/>
            </a:xfrm>
          </p:grpSpPr>
          <p:pic>
            <p:nvPicPr>
              <p:cNvPr id="205" name="Picture 3" descr="Quote_wave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51944" r="23472"/>
              <a:stretch>
                <a:fillRect/>
              </a:stretch>
            </p:blipFill>
            <p:spPr bwMode="auto">
              <a:xfrm>
                <a:off x="4749800" y="3870345"/>
                <a:ext cx="2247900" cy="1916113"/>
              </a:xfrm>
              <a:prstGeom prst="rect">
                <a:avLst/>
              </a:prstGeom>
              <a:noFill/>
            </p:spPr>
          </p:pic>
          <p:pic>
            <p:nvPicPr>
              <p:cNvPr id="206" name="Picture 2" descr="Quote_wav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51806" r="23611"/>
              <a:stretch>
                <a:fillRect/>
              </a:stretch>
            </p:blipFill>
            <p:spPr bwMode="auto">
              <a:xfrm>
                <a:off x="4737100" y="3941783"/>
                <a:ext cx="2247900" cy="191611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77" name="矩形 176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/>
          <p:cNvSpPr/>
          <p:nvPr/>
        </p:nvSpPr>
        <p:spPr>
          <a:xfrm>
            <a:off x="0" y="-70635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0.50469 -1.11111E-6 " pathEditMode="relative" rAng="0" ptsTypes="AA">
                                      <p:cBhvr>
                                        <p:cTn id="36" dur="300" spd="-100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UND2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7" grpId="2" animBg="1"/>
      <p:bldP spid="198" grpId="0" animBg="1"/>
      <p:bldP spid="198" grpId="1" animBg="1"/>
      <p:bldP spid="198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街景.jp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5A8600">
                <a:tint val="45000"/>
                <a:satMod val="400000"/>
              </a:srgbClr>
            </a:duotone>
          </a:blip>
          <a:srcRect l="49163" t="24218" r="26837"/>
          <a:stretch>
            <a:fillRect/>
          </a:stretch>
        </p:blipFill>
        <p:spPr>
          <a:xfrm>
            <a:off x="0" y="28594"/>
            <a:ext cx="9144000" cy="5543550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0" y="-6507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618433" y="2357434"/>
            <a:ext cx="2882261" cy="2162190"/>
            <a:chOff x="2618433" y="2357434"/>
            <a:chExt cx="2882261" cy="2162190"/>
          </a:xfrm>
        </p:grpSpPr>
        <p:pic>
          <p:nvPicPr>
            <p:cNvPr id="89" name="Picture 6" descr="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18433" y="2357434"/>
              <a:ext cx="2882261" cy="2162190"/>
            </a:xfrm>
            <a:prstGeom prst="rect">
              <a:avLst/>
            </a:prstGeom>
            <a:noFill/>
          </p:spPr>
        </p:pic>
        <p:grpSp>
          <p:nvGrpSpPr>
            <p:cNvPr id="6" name="组合 5"/>
            <p:cNvGrpSpPr/>
            <p:nvPr/>
          </p:nvGrpSpPr>
          <p:grpSpPr>
            <a:xfrm>
              <a:off x="4323213" y="2954346"/>
              <a:ext cx="248787" cy="265106"/>
              <a:chOff x="803629" y="1139171"/>
              <a:chExt cx="951430" cy="1030197"/>
            </a:xfrm>
          </p:grpSpPr>
          <p:grpSp>
            <p:nvGrpSpPr>
              <p:cNvPr id="7" name="组合 566"/>
              <p:cNvGrpSpPr/>
              <p:nvPr/>
            </p:nvGrpSpPr>
            <p:grpSpPr>
              <a:xfrm flipH="1">
                <a:off x="928662" y="1428739"/>
                <a:ext cx="630000" cy="740629"/>
                <a:chOff x="7643834" y="2675433"/>
                <a:chExt cx="630000" cy="740629"/>
              </a:xfrm>
            </p:grpSpPr>
            <p:sp>
              <p:nvSpPr>
                <p:cNvPr id="13" name="椭圆 12"/>
                <p:cNvSpPr>
                  <a:spLocks noChangeAspect="1"/>
                </p:cNvSpPr>
                <p:nvPr/>
              </p:nvSpPr>
              <p:spPr>
                <a:xfrm flipH="1">
                  <a:off x="7643834" y="2786062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 flipH="1">
                  <a:off x="7725560" y="2675433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弧形 7"/>
              <p:cNvSpPr/>
              <p:nvPr/>
            </p:nvSpPr>
            <p:spPr>
              <a:xfrm rot="9081874">
                <a:off x="1043697" y="1828706"/>
                <a:ext cx="150567" cy="220373"/>
              </a:xfrm>
              <a:prstGeom prst="arc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115"/>
              <p:cNvGrpSpPr/>
              <p:nvPr/>
            </p:nvGrpSpPr>
            <p:grpSpPr>
              <a:xfrm>
                <a:off x="803629" y="1139171"/>
                <a:ext cx="951430" cy="718198"/>
                <a:chOff x="1609246" y="1168888"/>
                <a:chExt cx="902789" cy="677383"/>
              </a:xfrm>
            </p:grpSpPr>
            <p:sp>
              <p:nvSpPr>
                <p:cNvPr id="10" name="流程图: 延期 9"/>
                <p:cNvSpPr/>
                <p:nvPr/>
              </p:nvSpPr>
              <p:spPr>
                <a:xfrm rot="5606035" flipH="1">
                  <a:off x="1916768" y="1279620"/>
                  <a:ext cx="275727" cy="431091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流程图: 延期 10"/>
                <p:cNvSpPr/>
                <p:nvPr/>
              </p:nvSpPr>
              <p:spPr>
                <a:xfrm rot="5689568">
                  <a:off x="1868530" y="1486295"/>
                  <a:ext cx="287122" cy="43283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1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1334078" flipH="1">
                  <a:off x="1609246" y="1168888"/>
                  <a:ext cx="902789" cy="67682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6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rgbClr val="00B0F0"/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.C.M.E. Explosive" pitchFamily="34" charset="0"/>
                    </a:rPr>
                    <a:t>2</a:t>
                  </a:r>
                  <a:endParaRPr lang="zh-CN" altLang="en-US" sz="600" b="1" cap="none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endParaRPr>
                </a:p>
              </p:txBody>
            </p:sp>
          </p:grpSp>
        </p:grpSp>
      </p:grpSp>
      <p:sp>
        <p:nvSpPr>
          <p:cNvPr id="17" name="矩形 16"/>
          <p:cNvSpPr/>
          <p:nvPr/>
        </p:nvSpPr>
        <p:spPr>
          <a:xfrm>
            <a:off x="2285984" y="1238810"/>
            <a:ext cx="364333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每月少开</a:t>
            </a:r>
            <a:r>
              <a:rPr lang="en-US" altLang="zh-CN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1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天车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57488" y="1743010"/>
            <a:ext cx="207170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相当于年减排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57554" y="1714492"/>
            <a:ext cx="2286016" cy="1351958"/>
            <a:chOff x="4406447" y="1857368"/>
            <a:chExt cx="2286016" cy="1351958"/>
          </a:xfrm>
        </p:grpSpPr>
        <p:grpSp>
          <p:nvGrpSpPr>
            <p:cNvPr id="20" name="组合 25"/>
            <p:cNvGrpSpPr/>
            <p:nvPr/>
          </p:nvGrpSpPr>
          <p:grpSpPr>
            <a:xfrm>
              <a:off x="5786446" y="1857368"/>
              <a:ext cx="906017" cy="785818"/>
              <a:chOff x="6286512" y="2071682"/>
              <a:chExt cx="906017" cy="7858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矩形 21"/>
              <p:cNvSpPr/>
              <p:nvPr/>
            </p:nvSpPr>
            <p:spPr>
              <a:xfrm>
                <a:off x="6286512" y="2154843"/>
                <a:ext cx="857256" cy="702657"/>
              </a:xfrm>
              <a:prstGeom prst="rect">
                <a:avLst/>
              </a:prstGeom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286512" y="2071682"/>
                <a:ext cx="90601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400" b="1" spc="-30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方正姚体" pitchFamily="2" charset="-122"/>
                    <a:ea typeface="方正姚体" pitchFamily="2" charset="-122"/>
                  </a:rPr>
                  <a:t>CO</a:t>
                </a:r>
                <a:r>
                  <a:rPr lang="en-US" altLang="zh-CN" sz="20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方正姚体" pitchFamily="2" charset="-122"/>
                    <a:ea typeface="方正姚体" pitchFamily="2" charset="-122"/>
                  </a:rPr>
                  <a:t>2</a:t>
                </a:r>
                <a:endParaRPr lang="zh-CN" altLang="en-US" sz="4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406447" y="2285996"/>
              <a:ext cx="1500198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spc="-3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7DBF05">
                          <a:shade val="30000"/>
                          <a:satMod val="115000"/>
                        </a:srgbClr>
                      </a:gs>
                      <a:gs pos="50000">
                        <a:srgbClr val="7DBF05">
                          <a:shade val="67500"/>
                          <a:satMod val="115000"/>
                        </a:srgbClr>
                      </a:gs>
                      <a:gs pos="100000">
                        <a:srgbClr val="7DBF05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122</a:t>
              </a:r>
              <a:endParaRPr lang="zh-CN" altLang="en-US" sz="5400" spc="-3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500562" y="2500310"/>
            <a:ext cx="7858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-30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ea typeface="迷你简卡通" pitchFamily="65" charset="-122"/>
              </a:rPr>
              <a:t>万吨</a:t>
            </a:r>
            <a:endParaRPr lang="zh-CN" altLang="en-US" sz="2000" b="1" spc="-30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ea typeface="迷你简卡通" pitchFamily="65" charset="-122"/>
            </a:endParaRPr>
          </a:p>
        </p:txBody>
      </p:sp>
      <p:pic>
        <p:nvPicPr>
          <p:cNvPr id="26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9358346" y="2000244"/>
            <a:ext cx="304800" cy="304800"/>
          </a:xfrm>
          <a:prstGeom prst="rect">
            <a:avLst/>
          </a:prstGeom>
        </p:spPr>
      </p:pic>
      <p:pic>
        <p:nvPicPr>
          <p:cNvPr id="27" name="喇叭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9358346" y="242887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5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33333E-6 C -0.00156 0.00055 -0.00174 0.00166 -0.00312 0.00055 C -0.00174 -0.00111 -0.00035 0.00055 0.00104 0.00083 C 0.00087 0.00027 0.00104 -0.00084 0.0007 -0.00084 C 3.05556E-6 -0.00111 -0.00017 0.00139 -0.00087 0.00166 C -0.00156 0.00194 -0.00226 0.00194 -0.00295 0.00222 C -0.00417 0.00083 -0.00555 0.00055 -0.00312 -0.00028 C -0.00156 3.33333E-6 -0.00069 0.00111 0.0007 0.00222 C 0.00208 0.00194 0.00382 0.00139 0.00208 -0.00084 C 0.00087 -0.00028 -0.00121 0.00416 3.05556E-6 3.33333E-6 Z " pathEditMode="relative" ptsTypes="ffffffffff">
                                      <p:cBhvr>
                                        <p:cTn id="1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2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(6*min(max(ppt_w*ppt_h,.3),1)-7.4)/-.7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(6*min(max(ppt_w*ppt_h,.3),1)-7.4)/-.7*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(6*min(max(ppt_w*ppt_h,.3),1)-7.4)/-.7*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000">
                <p:cTn id="4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4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7" grpId="0"/>
      <p:bldP spid="18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街景.jp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5A8600">
                <a:tint val="45000"/>
                <a:satMod val="400000"/>
              </a:srgbClr>
            </a:duotone>
          </a:blip>
          <a:srcRect l="-5590" t="24218" r="26837"/>
          <a:stretch>
            <a:fillRect/>
          </a:stretch>
        </p:blipFill>
        <p:spPr>
          <a:xfrm>
            <a:off x="-20859928" y="28594"/>
            <a:ext cx="30003928" cy="5543550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0" y="-6507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4929190" y="3134463"/>
            <a:ext cx="714380" cy="1326105"/>
            <a:chOff x="1538266" y="1200871"/>
            <a:chExt cx="1015788" cy="2045251"/>
          </a:xfrm>
        </p:grpSpPr>
        <p:cxnSp>
          <p:nvCxnSpPr>
            <p:cNvPr id="117" name="直接连接符 116"/>
            <p:cNvCxnSpPr/>
            <p:nvPr/>
          </p:nvCxnSpPr>
          <p:spPr>
            <a:xfrm rot="10800000">
              <a:off x="2086910" y="2149470"/>
              <a:ext cx="206710" cy="374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8" name="组合 64"/>
            <p:cNvGrpSpPr/>
            <p:nvPr/>
          </p:nvGrpSpPr>
          <p:grpSpPr>
            <a:xfrm>
              <a:off x="2278364" y="1834508"/>
              <a:ext cx="275690" cy="359348"/>
              <a:chOff x="4917199" y="2712466"/>
              <a:chExt cx="275690" cy="359348"/>
            </a:xfrm>
          </p:grpSpPr>
          <p:cxnSp>
            <p:nvCxnSpPr>
              <p:cNvPr id="136" name="直接连接符 135"/>
              <p:cNvCxnSpPr/>
              <p:nvPr/>
            </p:nvCxnSpPr>
            <p:spPr>
              <a:xfrm rot="5400000" flipH="1" flipV="1">
                <a:off x="4927544" y="2942920"/>
                <a:ext cx="130540" cy="12724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959278">
                <a:off x="4917199" y="2712466"/>
                <a:ext cx="275690" cy="227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19" name="直接连接符 118"/>
            <p:cNvCxnSpPr>
              <a:stCxn id="120" idx="4"/>
            </p:cNvCxnSpPr>
            <p:nvPr/>
          </p:nvCxnSpPr>
          <p:spPr>
            <a:xfrm rot="16200000" flipH="1">
              <a:off x="1798362" y="2293664"/>
              <a:ext cx="373369" cy="7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666272" y="1480754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1" name="组合 56"/>
            <p:cNvGrpSpPr/>
            <p:nvPr/>
          </p:nvGrpSpPr>
          <p:grpSpPr>
            <a:xfrm>
              <a:off x="1753399" y="1200871"/>
              <a:ext cx="484259" cy="495261"/>
              <a:chOff x="3860632" y="2514498"/>
              <a:chExt cx="1604973" cy="1618254"/>
            </a:xfrm>
          </p:grpSpPr>
          <p:grpSp>
            <p:nvGrpSpPr>
              <p:cNvPr id="132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34" name="流程图: 延期 133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流程图: 延期 134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3" name="矩形 132"/>
              <p:cNvSpPr/>
              <p:nvPr/>
            </p:nvSpPr>
            <p:spPr>
              <a:xfrm rot="388473">
                <a:off x="3864977" y="2514498"/>
                <a:ext cx="1436845" cy="139591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12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  <p:grpSp>
          <p:nvGrpSpPr>
            <p:cNvPr id="122" name="组合 143"/>
            <p:cNvGrpSpPr/>
            <p:nvPr/>
          </p:nvGrpSpPr>
          <p:grpSpPr>
            <a:xfrm>
              <a:off x="1538266" y="2150740"/>
              <a:ext cx="346734" cy="571384"/>
              <a:chOff x="4096690" y="2966093"/>
              <a:chExt cx="346734" cy="571384"/>
            </a:xfrm>
          </p:grpSpPr>
          <p:cxnSp>
            <p:nvCxnSpPr>
              <p:cNvPr id="130" name="直接连接符 129"/>
              <p:cNvCxnSpPr/>
              <p:nvPr/>
            </p:nvCxnSpPr>
            <p:spPr>
              <a:xfrm rot="5400000" flipH="1" flipV="1">
                <a:off x="4163620" y="3085392"/>
                <a:ext cx="399104" cy="16050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1" name="Picture 3"/>
              <p:cNvPicPr>
                <a:picLocks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920"/>
              <a:stretch>
                <a:fillRect/>
              </a:stretch>
            </p:blipFill>
            <p:spPr bwMode="auto">
              <a:xfrm rot="1149623" flipV="1">
                <a:off x="4096690" y="3319912"/>
                <a:ext cx="276825" cy="217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23" name="直接连接符 122"/>
            <p:cNvCxnSpPr/>
            <p:nvPr/>
          </p:nvCxnSpPr>
          <p:spPr>
            <a:xfrm flipV="1">
              <a:off x="1882140" y="2148840"/>
              <a:ext cx="220980" cy="76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16200000" flipH="1">
              <a:off x="1676893" y="2857023"/>
              <a:ext cx="721996" cy="257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1818322" y="3246121"/>
              <a:ext cx="14287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958340" y="2491740"/>
              <a:ext cx="762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rot="5400000">
              <a:off x="1574066" y="2854124"/>
              <a:ext cx="744856" cy="23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2008822" y="3245170"/>
              <a:ext cx="14287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弧形 128"/>
            <p:cNvSpPr/>
            <p:nvPr/>
          </p:nvSpPr>
          <p:spPr>
            <a:xfrm rot="9081874">
              <a:off x="1829515" y="1808531"/>
              <a:ext cx="150567" cy="220373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5.55112E-17 L 2.10139 5.55112E-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Quote_wav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70345"/>
            <a:ext cx="9144000" cy="1916113"/>
          </a:xfrm>
          <a:prstGeom prst="rect">
            <a:avLst/>
          </a:prstGeom>
          <a:noFill/>
        </p:spPr>
      </p:pic>
      <p:pic>
        <p:nvPicPr>
          <p:cNvPr id="7" name="Picture 3" descr="Quote_wav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870345"/>
            <a:ext cx="9144000" cy="1916113"/>
          </a:xfrm>
          <a:prstGeom prst="rect">
            <a:avLst/>
          </a:prstGeom>
          <a:noFill/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571604" y="4256097"/>
            <a:ext cx="273370" cy="400053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等腰三角形 7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85918" y="4286260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等腰三角形 1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2181209" y="4443424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等腰三角形 1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38398" y="4214822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4" name="等腰三角形 2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5286380" y="4186247"/>
            <a:ext cx="312422" cy="457203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等腰三角形 3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00827" y="4086234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4" name="等腰三角形 4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215074" y="4000508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等腰三角形 5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7072330" y="4114809"/>
            <a:ext cx="312422" cy="457203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9" name="等腰三角形 5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4071935" y="4357698"/>
            <a:ext cx="351475" cy="51435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9" name="等腰三角形 6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>
            <a:grpSpLocks noChangeAspect="1"/>
          </p:cNvGrpSpPr>
          <p:nvPr/>
        </p:nvGrpSpPr>
        <p:grpSpPr>
          <a:xfrm>
            <a:off x="3830950" y="4500574"/>
            <a:ext cx="312422" cy="457203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9" name="等腰三角形 7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>
            <a:grpSpLocks noChangeAspect="1"/>
          </p:cNvGrpSpPr>
          <p:nvPr/>
        </p:nvGrpSpPr>
        <p:grpSpPr>
          <a:xfrm>
            <a:off x="1000100" y="4371986"/>
            <a:ext cx="234317" cy="342902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4" name="等腰三角形 8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>
            <a:grpSpLocks noChangeAspect="1"/>
          </p:cNvGrpSpPr>
          <p:nvPr/>
        </p:nvGrpSpPr>
        <p:grpSpPr>
          <a:xfrm>
            <a:off x="1155676" y="4240222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9" name="等腰三角形 8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8643966" y="4474857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4" name="等腰三角形 9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>
            <a:grpSpLocks noChangeAspect="1"/>
          </p:cNvGrpSpPr>
          <p:nvPr/>
        </p:nvGrpSpPr>
        <p:grpSpPr>
          <a:xfrm>
            <a:off x="634464" y="4383098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9" name="等腰三角形 9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>
            <a:grpSpLocks noChangeAspect="1"/>
          </p:cNvGrpSpPr>
          <p:nvPr/>
        </p:nvGrpSpPr>
        <p:grpSpPr>
          <a:xfrm>
            <a:off x="6072198" y="4260543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4" name="等腰三角形 10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>
            <a:grpSpLocks noChangeAspect="1"/>
          </p:cNvGrpSpPr>
          <p:nvPr/>
        </p:nvGrpSpPr>
        <p:grpSpPr>
          <a:xfrm>
            <a:off x="3214678" y="4546295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9" name="等腰三角形 10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等腰三角形 11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>
            <a:grpSpLocks noChangeAspect="1"/>
          </p:cNvGrpSpPr>
          <p:nvPr/>
        </p:nvGrpSpPr>
        <p:grpSpPr>
          <a:xfrm>
            <a:off x="4429124" y="4500574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4" name="等腰三角形 11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等腰三角形 11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等腰三角形 11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>
            <a:grpSpLocks noChangeAspect="1"/>
          </p:cNvGrpSpPr>
          <p:nvPr/>
        </p:nvGrpSpPr>
        <p:grpSpPr>
          <a:xfrm>
            <a:off x="5265234" y="4500574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9" name="等腰三角形 11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11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12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>
            <a:grpSpLocks noChangeAspect="1"/>
          </p:cNvGrpSpPr>
          <p:nvPr/>
        </p:nvGrpSpPr>
        <p:grpSpPr>
          <a:xfrm>
            <a:off x="5929322" y="4286260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4" name="等腰三角形 12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等腰三角形 12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等腰三角形 12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>
            <a:grpSpLocks noChangeAspect="1"/>
          </p:cNvGrpSpPr>
          <p:nvPr/>
        </p:nvGrpSpPr>
        <p:grpSpPr>
          <a:xfrm>
            <a:off x="1428728" y="4500574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9" name="等腰三角形 12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" name="组合 132"/>
          <p:cNvGrpSpPr>
            <a:grpSpLocks noChangeAspect="1"/>
          </p:cNvGrpSpPr>
          <p:nvPr/>
        </p:nvGrpSpPr>
        <p:grpSpPr>
          <a:xfrm>
            <a:off x="5786446" y="4357698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4" name="等腰三角形 13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等腰三角形 13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等腰三角形 13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组合 137"/>
          <p:cNvGrpSpPr>
            <a:grpSpLocks noChangeAspect="1"/>
          </p:cNvGrpSpPr>
          <p:nvPr/>
        </p:nvGrpSpPr>
        <p:grpSpPr>
          <a:xfrm>
            <a:off x="4786314" y="4371986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9" name="等腰三角形 13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等腰三角形 14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572000" y="4429136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4" name="等腰三角形 7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3" name="组合 142"/>
          <p:cNvGrpSpPr>
            <a:grpSpLocks noChangeAspect="1"/>
          </p:cNvGrpSpPr>
          <p:nvPr/>
        </p:nvGrpSpPr>
        <p:grpSpPr>
          <a:xfrm>
            <a:off x="7643834" y="4229110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4" name="等腰三角形 14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等腰三角形 14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等腰三角形 14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7358082" y="4129096"/>
            <a:ext cx="351475" cy="51435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等腰三角形 6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>
            <a:grpSpLocks noChangeAspect="1"/>
          </p:cNvGrpSpPr>
          <p:nvPr/>
        </p:nvGrpSpPr>
        <p:grpSpPr>
          <a:xfrm>
            <a:off x="6858016" y="4214822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9" name="等腰三角形 14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等腰三角形 14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等腰三角形 15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6643702" y="4114809"/>
            <a:ext cx="312422" cy="457203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9" name="等腰三角形 4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/>
          <p:cNvGrpSpPr>
            <a:grpSpLocks noChangeAspect="1"/>
          </p:cNvGrpSpPr>
          <p:nvPr/>
        </p:nvGrpSpPr>
        <p:grpSpPr>
          <a:xfrm>
            <a:off x="2907780" y="4546295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4" name="等腰三角形 15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等腰三角形 15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等腰三角形 15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8" name="组合 157"/>
          <p:cNvGrpSpPr>
            <a:grpSpLocks noChangeAspect="1"/>
          </p:cNvGrpSpPr>
          <p:nvPr/>
        </p:nvGrpSpPr>
        <p:grpSpPr>
          <a:xfrm>
            <a:off x="2428860" y="4500574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9" name="等腰三角形 15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等腰三角形 15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等腰三角形 16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>
            <a:grpSpLocks noChangeAspect="1"/>
          </p:cNvGrpSpPr>
          <p:nvPr/>
        </p:nvGrpSpPr>
        <p:grpSpPr>
          <a:xfrm>
            <a:off x="5715008" y="4286260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4" name="等腰三角形 16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等腰三角形 16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16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8" name="组合 167"/>
          <p:cNvGrpSpPr>
            <a:grpSpLocks noChangeAspect="1"/>
          </p:cNvGrpSpPr>
          <p:nvPr/>
        </p:nvGrpSpPr>
        <p:grpSpPr>
          <a:xfrm>
            <a:off x="3571868" y="4617733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9" name="等腰三角形 16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等腰三角形 16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等腰三角形 17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172"/>
          <p:cNvGrpSpPr>
            <a:grpSpLocks noChangeAspect="1"/>
          </p:cNvGrpSpPr>
          <p:nvPr/>
        </p:nvGrpSpPr>
        <p:grpSpPr>
          <a:xfrm>
            <a:off x="3428992" y="4572012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4" name="等腰三角形 17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等腰三角形 17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等腰三角形 17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2967026" y="4400561"/>
            <a:ext cx="312422" cy="457203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9" name="等腰三角形 2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929190" y="4214822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" name="等腰三角形 33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绿色保卫战logo5.jpg"/>
          <p:cNvPicPr>
            <a:picLocks noChangeAspect="1"/>
          </p:cNvPicPr>
          <p:nvPr/>
        </p:nvPicPr>
        <p:blipFill>
          <a:blip r:embed="rId5" cstate="print"/>
          <a:srcRect l="7324" t="7813" r="7714" b="32291"/>
          <a:stretch>
            <a:fillRect/>
          </a:stretch>
        </p:blipFill>
        <p:spPr>
          <a:xfrm>
            <a:off x="2857488" y="1726809"/>
            <a:ext cx="3143272" cy="1246470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78" name="组合 177"/>
          <p:cNvGrpSpPr>
            <a:grpSpLocks noChangeAspect="1"/>
          </p:cNvGrpSpPr>
          <p:nvPr/>
        </p:nvGrpSpPr>
        <p:grpSpPr>
          <a:xfrm>
            <a:off x="4071935" y="1699314"/>
            <a:ext cx="214314" cy="313629"/>
            <a:chOff x="1130276" y="882636"/>
            <a:chExt cx="533404" cy="760418"/>
          </a:xfrm>
          <a:solidFill>
            <a:schemeClr val="bg1"/>
          </a:solidFill>
          <a:effectLst/>
        </p:grpSpPr>
        <p:sp>
          <p:nvSpPr>
            <p:cNvPr id="179" name="等腰三角形 178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等腰三角形 179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等腰三角形 180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4" name="AutoShape 35"/>
          <p:cNvSpPr>
            <a:spLocks noChangeArrowheads="1"/>
          </p:cNvSpPr>
          <p:nvPr/>
        </p:nvSpPr>
        <p:spPr bwMode="auto">
          <a:xfrm flipH="1">
            <a:off x="3786182" y="1357302"/>
            <a:ext cx="758825" cy="731838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" name="AutoShape 36"/>
          <p:cNvSpPr>
            <a:spLocks noChangeArrowheads="1"/>
          </p:cNvSpPr>
          <p:nvPr/>
        </p:nvSpPr>
        <p:spPr bwMode="auto">
          <a:xfrm rot="18909463" flipV="1">
            <a:off x="3925883" y="1409690"/>
            <a:ext cx="625475" cy="603250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3" name="重金属鼓点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9501222" y="3143252"/>
            <a:ext cx="304800" cy="304800"/>
          </a:xfrm>
          <a:prstGeom prst="rect">
            <a:avLst/>
          </a:prstGeom>
        </p:spPr>
      </p:pic>
      <p:sp>
        <p:nvSpPr>
          <p:cNvPr id="186" name="矩形 185"/>
          <p:cNvSpPr/>
          <p:nvPr/>
        </p:nvSpPr>
        <p:spPr>
          <a:xfrm>
            <a:off x="3428993" y="2857500"/>
            <a:ext cx="12858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ESSENCE</a:t>
            </a:r>
            <a:endParaRPr lang="zh-CN" altLang="en-US" b="1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4286248" y="2857500"/>
            <a:ext cx="114300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</a:t>
            </a:r>
            <a:endParaRPr lang="zh-CN" altLang="en-US" b="1" dirty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 advTm="1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4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C -0.00035 0.00028 -0.00469 0.00528 -0.00469 0.00084 C -0.00469 -0.00027 -0.00313 0.00167 -0.00156 0.00334 C -0.00278 -0.0025 -0.00191 0.00306 -0.00052 0.0025 C -8.33333E-7 0.00223 -0.00018 0.00084 -8.33333E-7 -2.22222E-6 Z " pathEditMode="relative" ptsTypes="fffff">
                                      <p:cBhvr>
                                        <p:cTn id="2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6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5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8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700"/>
                            </p:stCondLst>
                            <p:childTnLst>
                              <p:par>
                                <p:cTn id="1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9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7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39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3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3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3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3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800"/>
                            </p:stCondLst>
                            <p:childTnLst>
                              <p:par>
                                <p:cTn id="1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99778E-6 L -0.53073 3.99778E-6 " pathEditMode="relative" rAng="0" ptsTypes="AA">
                                      <p:cBhvr>
                                        <p:cTn id="162" dur="30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99778E-6 L 0.56736 3.99778E-6 " pathEditMode="relative" rAng="0" ptsTypes="AA">
                                      <p:cBhvr>
                                        <p:cTn id="164" dur="30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3"/>
                </p:tgtEl>
              </p:cMediaNode>
            </p:audio>
          </p:childTnLst>
        </p:cTn>
      </p:par>
    </p:tnLst>
    <p:bldLst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街景.jp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5A8600">
                <a:tint val="45000"/>
                <a:satMod val="400000"/>
              </a:srgbClr>
            </a:duotone>
          </a:blip>
          <a:srcRect l="-5590" t="24218" r="75720"/>
          <a:stretch>
            <a:fillRect/>
          </a:stretch>
        </p:blipFill>
        <p:spPr>
          <a:xfrm>
            <a:off x="-538198" y="38100"/>
            <a:ext cx="9834598" cy="5543550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0" y="-6507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29190" y="3134463"/>
            <a:ext cx="714380" cy="1326105"/>
            <a:chOff x="1538266" y="1200871"/>
            <a:chExt cx="1015788" cy="2045251"/>
          </a:xfrm>
        </p:grpSpPr>
        <p:cxnSp>
          <p:nvCxnSpPr>
            <p:cNvPr id="7" name="直接连接符 6"/>
            <p:cNvCxnSpPr/>
            <p:nvPr/>
          </p:nvCxnSpPr>
          <p:spPr>
            <a:xfrm rot="10800000">
              <a:off x="2086910" y="2149470"/>
              <a:ext cx="206710" cy="374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组合 64"/>
            <p:cNvGrpSpPr/>
            <p:nvPr/>
          </p:nvGrpSpPr>
          <p:grpSpPr>
            <a:xfrm>
              <a:off x="2278364" y="1834508"/>
              <a:ext cx="275690" cy="359348"/>
              <a:chOff x="4917199" y="2712466"/>
              <a:chExt cx="275690" cy="359348"/>
            </a:xfrm>
          </p:grpSpPr>
          <p:cxnSp>
            <p:nvCxnSpPr>
              <p:cNvPr id="26" name="直接连接符 25"/>
              <p:cNvCxnSpPr/>
              <p:nvPr/>
            </p:nvCxnSpPr>
            <p:spPr>
              <a:xfrm rot="5400000" flipH="1" flipV="1">
                <a:off x="4927544" y="2942920"/>
                <a:ext cx="130540" cy="12724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959278">
                <a:off x="4917199" y="2712466"/>
                <a:ext cx="275690" cy="227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9" name="直接连接符 8"/>
            <p:cNvCxnSpPr>
              <a:stCxn id="10" idx="4"/>
            </p:cNvCxnSpPr>
            <p:nvPr/>
          </p:nvCxnSpPr>
          <p:spPr>
            <a:xfrm rot="16200000" flipH="1">
              <a:off x="1798362" y="2293664"/>
              <a:ext cx="373369" cy="7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1666272" y="1480754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56"/>
            <p:cNvGrpSpPr/>
            <p:nvPr/>
          </p:nvGrpSpPr>
          <p:grpSpPr>
            <a:xfrm>
              <a:off x="1753399" y="1200871"/>
              <a:ext cx="484259" cy="495261"/>
              <a:chOff x="3860632" y="2514498"/>
              <a:chExt cx="1604973" cy="1618254"/>
            </a:xfrm>
          </p:grpSpPr>
          <p:grpSp>
            <p:nvGrpSpPr>
              <p:cNvPr id="22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24" name="流程图: 延期 23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流程图: 延期 24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 rot="388473">
                <a:off x="3864977" y="2514498"/>
                <a:ext cx="1436845" cy="139591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12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  <p:grpSp>
          <p:nvGrpSpPr>
            <p:cNvPr id="12" name="组合 143"/>
            <p:cNvGrpSpPr/>
            <p:nvPr/>
          </p:nvGrpSpPr>
          <p:grpSpPr>
            <a:xfrm>
              <a:off x="1538266" y="2150740"/>
              <a:ext cx="346734" cy="571384"/>
              <a:chOff x="4096690" y="2966093"/>
              <a:chExt cx="346734" cy="571384"/>
            </a:xfrm>
          </p:grpSpPr>
          <p:cxnSp>
            <p:nvCxnSpPr>
              <p:cNvPr id="20" name="直接连接符 19"/>
              <p:cNvCxnSpPr/>
              <p:nvPr/>
            </p:nvCxnSpPr>
            <p:spPr>
              <a:xfrm rot="5400000" flipH="1" flipV="1">
                <a:off x="4163620" y="3085392"/>
                <a:ext cx="399104" cy="16050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920"/>
              <a:stretch>
                <a:fillRect/>
              </a:stretch>
            </p:blipFill>
            <p:spPr bwMode="auto">
              <a:xfrm rot="1149623" flipV="1">
                <a:off x="4096690" y="3319912"/>
                <a:ext cx="276825" cy="217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3" name="直接连接符 12"/>
            <p:cNvCxnSpPr/>
            <p:nvPr/>
          </p:nvCxnSpPr>
          <p:spPr>
            <a:xfrm flipV="1">
              <a:off x="1882140" y="2148840"/>
              <a:ext cx="220980" cy="76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6200000" flipH="1">
              <a:off x="1676893" y="2857023"/>
              <a:ext cx="721996" cy="257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18322" y="3246121"/>
              <a:ext cx="14287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958340" y="2491740"/>
              <a:ext cx="762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>
              <a:off x="1574066" y="2854124"/>
              <a:ext cx="744856" cy="23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008822" y="3245170"/>
              <a:ext cx="14287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弧形 18"/>
            <p:cNvSpPr/>
            <p:nvPr/>
          </p:nvSpPr>
          <p:spPr>
            <a:xfrm rot="9081874">
              <a:off x="1829515" y="1808531"/>
              <a:ext cx="150567" cy="220373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2143108" y="2500310"/>
            <a:ext cx="39290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乘公交车代替自驾车</a:t>
            </a:r>
            <a:r>
              <a:rPr lang="en-US" altLang="zh-CN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100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公里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86974" y="3168050"/>
            <a:ext cx="7358114" cy="190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矩形 28"/>
          <p:cNvSpPr/>
          <p:nvPr/>
        </p:nvSpPr>
        <p:spPr>
          <a:xfrm>
            <a:off x="1643042" y="3100332"/>
            <a:ext cx="36433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相当于年减排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857488" y="3077178"/>
            <a:ext cx="2334777" cy="1351958"/>
            <a:chOff x="4357686" y="1857368"/>
            <a:chExt cx="2334777" cy="1351958"/>
          </a:xfrm>
        </p:grpSpPr>
        <p:grpSp>
          <p:nvGrpSpPr>
            <p:cNvPr id="31" name="组合 25"/>
            <p:cNvGrpSpPr/>
            <p:nvPr/>
          </p:nvGrpSpPr>
          <p:grpSpPr>
            <a:xfrm>
              <a:off x="5786446" y="1857368"/>
              <a:ext cx="906017" cy="785818"/>
              <a:chOff x="6286512" y="2071682"/>
              <a:chExt cx="906017" cy="7858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矩形 32"/>
              <p:cNvSpPr/>
              <p:nvPr/>
            </p:nvSpPr>
            <p:spPr>
              <a:xfrm>
                <a:off x="6286512" y="2154843"/>
                <a:ext cx="857256" cy="702657"/>
              </a:xfrm>
              <a:prstGeom prst="rect">
                <a:avLst/>
              </a:prstGeom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286512" y="2071682"/>
                <a:ext cx="90601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400" b="1" spc="-30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方正姚体" pitchFamily="2" charset="-122"/>
                    <a:ea typeface="方正姚体" pitchFamily="2" charset="-122"/>
                  </a:rPr>
                  <a:t>CO</a:t>
                </a:r>
                <a:r>
                  <a:rPr lang="en-US" altLang="zh-CN" sz="20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方正姚体" pitchFamily="2" charset="-122"/>
                    <a:ea typeface="方正姚体" pitchFamily="2" charset="-122"/>
                  </a:rPr>
                  <a:t>2</a:t>
                </a:r>
                <a:endParaRPr lang="zh-CN" altLang="en-US" sz="4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357686" y="2285996"/>
              <a:ext cx="1500198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spc="-3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7DBF05">
                          <a:shade val="30000"/>
                          <a:satMod val="115000"/>
                        </a:srgbClr>
                      </a:gs>
                      <a:gs pos="50000">
                        <a:srgbClr val="7DBF05">
                          <a:shade val="67500"/>
                          <a:satMod val="115000"/>
                        </a:srgbClr>
                      </a:gs>
                      <a:gs pos="100000">
                        <a:srgbClr val="7DBF05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21.2</a:t>
              </a:r>
              <a:endParaRPr lang="zh-CN" altLang="en-US" sz="5400" spc="-3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4143372" y="3857632"/>
            <a:ext cx="7858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-30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ea typeface="迷你简卡通" pitchFamily="65" charset="-122"/>
              </a:rPr>
              <a:t>万吨</a:t>
            </a:r>
            <a:endParaRPr lang="zh-CN" altLang="en-US" sz="2000" b="1" spc="-30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ea typeface="迷你简卡通" pitchFamily="65" charset="-122"/>
            </a:endParaRPr>
          </a:p>
        </p:txBody>
      </p:sp>
      <p:pic>
        <p:nvPicPr>
          <p:cNvPr id="40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9501222" y="1857368"/>
            <a:ext cx="304800" cy="304800"/>
          </a:xfrm>
          <a:prstGeom prst="rect">
            <a:avLst/>
          </a:prstGeom>
        </p:spPr>
      </p:pic>
      <p:pic>
        <p:nvPicPr>
          <p:cNvPr id="41" name="公交喇叭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9" cstate="print"/>
          <a:stretch>
            <a:fillRect/>
          </a:stretch>
        </p:blipFill>
        <p:spPr>
          <a:xfrm>
            <a:off x="9501222" y="2643186"/>
            <a:ext cx="304800" cy="304800"/>
          </a:xfrm>
          <a:prstGeom prst="rect">
            <a:avLst/>
          </a:prstGeom>
        </p:spPr>
      </p:pic>
      <p:pic>
        <p:nvPicPr>
          <p:cNvPr id="42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9501222" y="30718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33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5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1.11111E-6 L -0.79114 1.11111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79115 3.33333E-6 C -0.79115 3.33333E-6 -0.79288 -0.00417 -0.79202 -0.00417 C -0.79097 -0.00417 -0.79097 -0.00139 -0.79045 3.33333E-6 C -0.78472 -0.00612 -0.78472 -0.00834 -0.78629 -0.00139 C -0.79115 -0.00306 -0.78993 -0.005 -0.79115 3.33333E-6 Z " pathEditMode="relative" ptsTypes="fffff">
                                      <p:cBhvr>
                                        <p:cTn id="15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33"/>
                            </p:stCondLst>
                            <p:childTnLst>
                              <p:par>
                                <p:cTn id="19" presetID="35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79114 -3.33333E-6 L -2.0118 -3.33333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7" presetClass="entr" presetSubtype="0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82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93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000">
                <p:cTn id="4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65000"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8" grpId="0"/>
      <p:bldP spid="29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片 190" descr="绿色保卫战logo5.jpg"/>
          <p:cNvPicPr>
            <a:picLocks noChangeAspect="1"/>
          </p:cNvPicPr>
          <p:nvPr/>
        </p:nvPicPr>
        <p:blipFill>
          <a:blip r:embed="rId3" cstate="print"/>
          <a:srcRect l="7324" t="7813" r="7714" b="32291"/>
          <a:stretch>
            <a:fillRect/>
          </a:stretch>
        </p:blipFill>
        <p:spPr>
          <a:xfrm>
            <a:off x="71406" y="1054306"/>
            <a:ext cx="2286016" cy="906524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92" name="组合 191"/>
          <p:cNvGrpSpPr>
            <a:grpSpLocks noChangeAspect="1"/>
          </p:cNvGrpSpPr>
          <p:nvPr/>
        </p:nvGrpSpPr>
        <p:grpSpPr>
          <a:xfrm>
            <a:off x="961711" y="1025512"/>
            <a:ext cx="155865" cy="228094"/>
            <a:chOff x="1130276" y="882636"/>
            <a:chExt cx="533404" cy="760418"/>
          </a:xfrm>
          <a:solidFill>
            <a:schemeClr val="bg1"/>
          </a:solidFill>
          <a:effectLst/>
        </p:grpSpPr>
        <p:sp>
          <p:nvSpPr>
            <p:cNvPr id="193" name="等腰三角形 192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等腰三角形 193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等腰三角形 194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7" name="AutoShape 35"/>
          <p:cNvSpPr>
            <a:spLocks noChangeArrowheads="1"/>
          </p:cNvSpPr>
          <p:nvPr/>
        </p:nvSpPr>
        <p:spPr bwMode="auto">
          <a:xfrm flipH="1">
            <a:off x="758799" y="757769"/>
            <a:ext cx="551873" cy="52212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" name="AutoShape 36"/>
          <p:cNvSpPr>
            <a:spLocks noChangeArrowheads="1"/>
          </p:cNvSpPr>
          <p:nvPr/>
        </p:nvSpPr>
        <p:spPr bwMode="auto">
          <a:xfrm rot="18909463" flipV="1">
            <a:off x="799368" y="825968"/>
            <a:ext cx="454891" cy="430382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3" name="组合 202"/>
          <p:cNvGrpSpPr/>
          <p:nvPr/>
        </p:nvGrpSpPr>
        <p:grpSpPr>
          <a:xfrm>
            <a:off x="2489200" y="142856"/>
            <a:ext cx="2248282" cy="5715040"/>
            <a:chOff x="2501900" y="142856"/>
            <a:chExt cx="2248282" cy="5715040"/>
          </a:xfrm>
        </p:grpSpPr>
        <p:grpSp>
          <p:nvGrpSpPr>
            <p:cNvPr id="3" name="组合 178"/>
            <p:cNvGrpSpPr/>
            <p:nvPr/>
          </p:nvGrpSpPr>
          <p:grpSpPr>
            <a:xfrm>
              <a:off x="2506690" y="142856"/>
              <a:ext cx="2243492" cy="5286412"/>
              <a:chOff x="6360" y="252394"/>
              <a:chExt cx="2448000" cy="5214974"/>
            </a:xfrm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grpSpPr>
          <p:sp>
            <p:nvSpPr>
              <p:cNvPr id="170" name="矩形 169"/>
              <p:cNvSpPr>
                <a:spLocks/>
              </p:cNvSpPr>
              <p:nvPr/>
            </p:nvSpPr>
            <p:spPr>
              <a:xfrm>
                <a:off x="6360" y="252394"/>
                <a:ext cx="2448000" cy="5214974"/>
              </a:xfrm>
              <a:prstGeom prst="rect">
                <a:avLst/>
              </a:prstGeom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" name="组合 9"/>
              <p:cNvGrpSpPr>
                <a:grpSpLocks noChangeAspect="1"/>
              </p:cNvGrpSpPr>
              <p:nvPr/>
            </p:nvGrpSpPr>
            <p:grpSpPr>
              <a:xfrm>
                <a:off x="819156" y="646731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10" name="组合 2"/>
                <p:cNvGrpSpPr/>
                <p:nvPr/>
              </p:nvGrpSpPr>
              <p:grpSpPr>
                <a:xfrm>
                  <a:off x="3500430" y="1071550"/>
                  <a:ext cx="1500198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5" name="等腰三角形 4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等腰三角形 5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等腰三角形 6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" name="弧形 8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9"/>
              <p:cNvGrpSpPr>
                <a:grpSpLocks noChangeAspect="1"/>
              </p:cNvGrpSpPr>
              <p:nvPr/>
            </p:nvGrpSpPr>
            <p:grpSpPr>
              <a:xfrm>
                <a:off x="104776" y="2261230"/>
                <a:ext cx="428628" cy="642942"/>
                <a:chOff x="3500430" y="1071550"/>
                <a:chExt cx="1500198" cy="2143140"/>
              </a:xfrm>
            </p:grpSpPr>
            <p:grpSp>
              <p:nvGrpSpPr>
                <p:cNvPr id="12" name="组合 50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53" name="等腰三角形 52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等腰三角形 53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等腰三角形 54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弧形 51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9"/>
              <p:cNvGrpSpPr>
                <a:grpSpLocks noChangeAspect="1"/>
              </p:cNvGrpSpPr>
              <p:nvPr/>
            </p:nvGrpSpPr>
            <p:grpSpPr>
              <a:xfrm>
                <a:off x="711999" y="1196804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14" name="组合 91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94" name="等腰三角形 93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等腰三角形 94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等腰三角形 95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弧形 92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9"/>
              <p:cNvGrpSpPr>
                <a:grpSpLocks noChangeAspect="1"/>
              </p:cNvGrpSpPr>
              <p:nvPr/>
            </p:nvGrpSpPr>
            <p:grpSpPr>
              <a:xfrm>
                <a:off x="1069189" y="310973"/>
                <a:ext cx="178595" cy="235745"/>
                <a:chOff x="3500430" y="1071550"/>
                <a:chExt cx="1500198" cy="2143140"/>
              </a:xfrm>
            </p:grpSpPr>
            <p:grpSp>
              <p:nvGrpSpPr>
                <p:cNvPr id="16" name="组合 98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01" name="等腰三角形 100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等腰三角形 101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等腰三角形 102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0" name="弧形 99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9"/>
              <p:cNvGrpSpPr>
                <a:grpSpLocks noChangeAspect="1"/>
              </p:cNvGrpSpPr>
              <p:nvPr/>
            </p:nvGrpSpPr>
            <p:grpSpPr>
              <a:xfrm>
                <a:off x="461966" y="1839746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18" name="组合 105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08" name="等腰三角形 107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等腰三角形 108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等腰三角形 109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矩形 110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7" name="弧形 106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组合 9"/>
              <p:cNvGrpSpPr>
                <a:grpSpLocks noChangeAspect="1"/>
              </p:cNvGrpSpPr>
              <p:nvPr/>
            </p:nvGrpSpPr>
            <p:grpSpPr>
              <a:xfrm>
                <a:off x="533404" y="2181220"/>
                <a:ext cx="714380" cy="942982"/>
                <a:chOff x="3500430" y="1071550"/>
                <a:chExt cx="1500198" cy="2143140"/>
              </a:xfrm>
            </p:grpSpPr>
            <p:grpSp>
              <p:nvGrpSpPr>
                <p:cNvPr id="20" name="组合 112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15" name="等腰三角形 114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等腰三角形 115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等腰三角形 116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8" name="矩形 117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4" name="弧形 113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9"/>
              <p:cNvGrpSpPr>
                <a:grpSpLocks noChangeAspect="1"/>
              </p:cNvGrpSpPr>
              <p:nvPr/>
            </p:nvGrpSpPr>
            <p:grpSpPr>
              <a:xfrm>
                <a:off x="461966" y="832470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22" name="组合 119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22" name="等腰三角形 121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等腰三角形 122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等腰三角形 123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5" name="矩形 124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1" name="弧形 120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9"/>
              <p:cNvGrpSpPr>
                <a:grpSpLocks noChangeAspect="1"/>
              </p:cNvGrpSpPr>
              <p:nvPr/>
            </p:nvGrpSpPr>
            <p:grpSpPr>
              <a:xfrm>
                <a:off x="533404" y="395270"/>
                <a:ext cx="357190" cy="471491"/>
                <a:chOff x="3500430" y="1071550"/>
                <a:chExt cx="1500198" cy="2143140"/>
              </a:xfrm>
            </p:grpSpPr>
            <p:grpSp>
              <p:nvGrpSpPr>
                <p:cNvPr id="24" name="组合 126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29" name="等腰三角形 128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等腰三角形 129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等腰三角形 130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矩形 131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8" name="弧形 127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9"/>
              <p:cNvGrpSpPr>
                <a:grpSpLocks noChangeAspect="1"/>
              </p:cNvGrpSpPr>
              <p:nvPr/>
            </p:nvGrpSpPr>
            <p:grpSpPr>
              <a:xfrm>
                <a:off x="33338" y="2975610"/>
                <a:ext cx="892975" cy="1178727"/>
                <a:chOff x="3500430" y="1071550"/>
                <a:chExt cx="1500198" cy="2143140"/>
              </a:xfrm>
            </p:grpSpPr>
            <p:grpSp>
              <p:nvGrpSpPr>
                <p:cNvPr id="26" name="组合 140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43" name="等腰三角形 142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等腰三角形 143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等腰三角形 144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6" name="矩形 145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2" name="弧形 141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组合 9"/>
              <p:cNvGrpSpPr>
                <a:grpSpLocks noChangeAspect="1"/>
              </p:cNvGrpSpPr>
              <p:nvPr/>
            </p:nvGrpSpPr>
            <p:grpSpPr>
              <a:xfrm>
                <a:off x="176214" y="1181088"/>
                <a:ext cx="535785" cy="707236"/>
                <a:chOff x="3500430" y="1071550"/>
                <a:chExt cx="1500198" cy="2143140"/>
              </a:xfrm>
            </p:grpSpPr>
            <p:grpSp>
              <p:nvGrpSpPr>
                <p:cNvPr id="28" name="组合 147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50" name="等腰三角形 149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等腰三角形 150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等腰三角形 151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矩形 152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9" name="弧形 148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" name="组合 153"/>
              <p:cNvGrpSpPr/>
              <p:nvPr/>
            </p:nvGrpSpPr>
            <p:grpSpPr>
              <a:xfrm>
                <a:off x="519116" y="1316060"/>
                <a:ext cx="654641" cy="650846"/>
                <a:chOff x="2650430" y="4445343"/>
                <a:chExt cx="654641" cy="650846"/>
              </a:xfrm>
            </p:grpSpPr>
            <p:cxnSp>
              <p:nvCxnSpPr>
                <p:cNvPr id="155" name="直接连接符 154"/>
                <p:cNvCxnSpPr/>
                <p:nvPr/>
              </p:nvCxnSpPr>
              <p:spPr>
                <a:xfrm rot="16200000" flipH="1">
                  <a:off x="3140662" y="4931780"/>
                  <a:ext cx="166987" cy="161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组合 140"/>
                <p:cNvGrpSpPr/>
                <p:nvPr/>
              </p:nvGrpSpPr>
              <p:grpSpPr>
                <a:xfrm rot="18290248">
                  <a:off x="2698089" y="4831176"/>
                  <a:ext cx="207834" cy="303151"/>
                  <a:chOff x="4873741" y="2696688"/>
                  <a:chExt cx="280449" cy="396624"/>
                </a:xfrm>
              </p:grpSpPr>
              <p:cxnSp>
                <p:nvCxnSpPr>
                  <p:cNvPr id="168" name="直接连接符 167"/>
                  <p:cNvCxnSpPr/>
                  <p:nvPr/>
                </p:nvCxnSpPr>
                <p:spPr>
                  <a:xfrm rot="14109752">
                    <a:off x="4939150" y="2968466"/>
                    <a:ext cx="146356" cy="103336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652"/>
                  <a:stretch>
                    <a:fillRect/>
                  </a:stretch>
                </p:blipFill>
                <p:spPr bwMode="auto">
                  <a:xfrm rot="959278">
                    <a:off x="4873741" y="2696688"/>
                    <a:ext cx="280449" cy="2314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2928926" y="5072078"/>
                  <a:ext cx="154599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flipV="1">
                  <a:off x="3083525" y="4929203"/>
                  <a:ext cx="202591" cy="1428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组合 42"/>
                <p:cNvGrpSpPr/>
                <p:nvPr/>
              </p:nvGrpSpPr>
              <p:grpSpPr>
                <a:xfrm rot="19494268">
                  <a:off x="2802180" y="4445343"/>
                  <a:ext cx="429363" cy="553630"/>
                  <a:chOff x="1714480" y="1956291"/>
                  <a:chExt cx="630000" cy="856020"/>
                </a:xfrm>
              </p:grpSpPr>
              <p:grpSp>
                <p:nvGrpSpPr>
                  <p:cNvPr id="256" name="组合 566"/>
                  <p:cNvGrpSpPr/>
                  <p:nvPr/>
                </p:nvGrpSpPr>
                <p:grpSpPr>
                  <a:xfrm flipH="1">
                    <a:off x="1714480" y="2071682"/>
                    <a:ext cx="630000" cy="740629"/>
                    <a:chOff x="7643834" y="2675433"/>
                    <a:chExt cx="630000" cy="740629"/>
                  </a:xfrm>
                </p:grpSpPr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643834" y="2786062"/>
                      <a:ext cx="630000" cy="63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tint val="66000"/>
                            <a:satMod val="160000"/>
                          </a:schemeClr>
                        </a:gs>
                        <a:gs pos="50000">
                          <a:schemeClr val="tx1">
                            <a:tint val="44500"/>
                            <a:satMod val="160000"/>
                          </a:schemeClr>
                        </a:gs>
                        <a:gs pos="100000">
                          <a:schemeClr val="tx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  <a:effectLst/>
                  </p:spPr>
                  <p:style>
                    <a:lnRef idx="1">
                      <a:schemeClr val="dk1"/>
                    </a:lnRef>
                    <a:fillRef idx="3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任意多边形 166"/>
                    <p:cNvSpPr/>
                    <p:nvPr/>
                  </p:nvSpPr>
                  <p:spPr>
                    <a:xfrm flipH="1">
                      <a:off x="7725560" y="2675433"/>
                      <a:ext cx="158776" cy="214314"/>
                    </a:xfrm>
                    <a:custGeom>
                      <a:avLst/>
                      <a:gdLst>
                        <a:gd name="connsiteX0" fmla="*/ 92075 w 187325"/>
                        <a:gd name="connsiteY0" fmla="*/ 514350 h 514350"/>
                        <a:gd name="connsiteX1" fmla="*/ 73025 w 187325"/>
                        <a:gd name="connsiteY1" fmla="*/ 485775 h 514350"/>
                        <a:gd name="connsiteX2" fmla="*/ 92075 w 187325"/>
                        <a:gd name="connsiteY2" fmla="*/ 457200 h 514350"/>
                        <a:gd name="connsiteX3" fmla="*/ 111125 w 187325"/>
                        <a:gd name="connsiteY3" fmla="*/ 333375 h 514350"/>
                        <a:gd name="connsiteX4" fmla="*/ 120650 w 187325"/>
                        <a:gd name="connsiteY4" fmla="*/ 304800 h 514350"/>
                        <a:gd name="connsiteX5" fmla="*/ 111125 w 187325"/>
                        <a:gd name="connsiteY5" fmla="*/ 200025 h 514350"/>
                        <a:gd name="connsiteX6" fmla="*/ 82550 w 187325"/>
                        <a:gd name="connsiteY6" fmla="*/ 180975 h 514350"/>
                        <a:gd name="connsiteX7" fmla="*/ 53975 w 187325"/>
                        <a:gd name="connsiteY7" fmla="*/ 152400 h 514350"/>
                        <a:gd name="connsiteX8" fmla="*/ 25400 w 187325"/>
                        <a:gd name="connsiteY8" fmla="*/ 161925 h 514350"/>
                        <a:gd name="connsiteX9" fmla="*/ 25400 w 187325"/>
                        <a:gd name="connsiteY9" fmla="*/ 219075 h 514350"/>
                        <a:gd name="connsiteX10" fmla="*/ 53975 w 187325"/>
                        <a:gd name="connsiteY10" fmla="*/ 228600 h 514350"/>
                        <a:gd name="connsiteX11" fmla="*/ 111125 w 187325"/>
                        <a:gd name="connsiteY11" fmla="*/ 219075 h 514350"/>
                        <a:gd name="connsiteX12" fmla="*/ 139700 w 187325"/>
                        <a:gd name="connsiteY12" fmla="*/ 209550 h 514350"/>
                        <a:gd name="connsiteX13" fmla="*/ 149225 w 187325"/>
                        <a:gd name="connsiteY13" fmla="*/ 161925 h 514350"/>
                        <a:gd name="connsiteX14" fmla="*/ 168275 w 187325"/>
                        <a:gd name="connsiteY14" fmla="*/ 104775 h 514350"/>
                        <a:gd name="connsiteX15" fmla="*/ 187325 w 187325"/>
                        <a:gd name="connsiteY15" fmla="*/ 19050 h 514350"/>
                        <a:gd name="connsiteX16" fmla="*/ 139700 w 187325"/>
                        <a:gd name="connsiteY16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11125 w 187325"/>
                        <a:gd name="connsiteY2" fmla="*/ 333375 h 514350"/>
                        <a:gd name="connsiteX3" fmla="*/ 120650 w 187325"/>
                        <a:gd name="connsiteY3" fmla="*/ 304800 h 514350"/>
                        <a:gd name="connsiteX4" fmla="*/ 111125 w 187325"/>
                        <a:gd name="connsiteY4" fmla="*/ 200025 h 514350"/>
                        <a:gd name="connsiteX5" fmla="*/ 82550 w 187325"/>
                        <a:gd name="connsiteY5" fmla="*/ 180975 h 514350"/>
                        <a:gd name="connsiteX6" fmla="*/ 53975 w 187325"/>
                        <a:gd name="connsiteY6" fmla="*/ 152400 h 514350"/>
                        <a:gd name="connsiteX7" fmla="*/ 25400 w 187325"/>
                        <a:gd name="connsiteY7" fmla="*/ 161925 h 514350"/>
                        <a:gd name="connsiteX8" fmla="*/ 25400 w 187325"/>
                        <a:gd name="connsiteY8" fmla="*/ 219075 h 514350"/>
                        <a:gd name="connsiteX9" fmla="*/ 53975 w 187325"/>
                        <a:gd name="connsiteY9" fmla="*/ 228600 h 514350"/>
                        <a:gd name="connsiteX10" fmla="*/ 111125 w 187325"/>
                        <a:gd name="connsiteY10" fmla="*/ 219075 h 514350"/>
                        <a:gd name="connsiteX11" fmla="*/ 139700 w 187325"/>
                        <a:gd name="connsiteY11" fmla="*/ 209550 h 514350"/>
                        <a:gd name="connsiteX12" fmla="*/ 149225 w 187325"/>
                        <a:gd name="connsiteY12" fmla="*/ 161925 h 514350"/>
                        <a:gd name="connsiteX13" fmla="*/ 168275 w 187325"/>
                        <a:gd name="connsiteY13" fmla="*/ 104775 h 514350"/>
                        <a:gd name="connsiteX14" fmla="*/ 187325 w 187325"/>
                        <a:gd name="connsiteY14" fmla="*/ 19050 h 514350"/>
                        <a:gd name="connsiteX15" fmla="*/ 139700 w 187325"/>
                        <a:gd name="connsiteY15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11125 w 187325"/>
                        <a:gd name="connsiteY2" fmla="*/ 333375 h 514350"/>
                        <a:gd name="connsiteX3" fmla="*/ 120650 w 187325"/>
                        <a:gd name="connsiteY3" fmla="*/ 304800 h 514350"/>
                        <a:gd name="connsiteX4" fmla="*/ 111125 w 187325"/>
                        <a:gd name="connsiteY4" fmla="*/ 200025 h 514350"/>
                        <a:gd name="connsiteX5" fmla="*/ 82550 w 187325"/>
                        <a:gd name="connsiteY5" fmla="*/ 180975 h 514350"/>
                        <a:gd name="connsiteX6" fmla="*/ 53975 w 187325"/>
                        <a:gd name="connsiteY6" fmla="*/ 152400 h 514350"/>
                        <a:gd name="connsiteX7" fmla="*/ 25400 w 187325"/>
                        <a:gd name="connsiteY7" fmla="*/ 161925 h 514350"/>
                        <a:gd name="connsiteX8" fmla="*/ 25400 w 187325"/>
                        <a:gd name="connsiteY8" fmla="*/ 219075 h 514350"/>
                        <a:gd name="connsiteX9" fmla="*/ 53975 w 187325"/>
                        <a:gd name="connsiteY9" fmla="*/ 228600 h 514350"/>
                        <a:gd name="connsiteX10" fmla="*/ 111125 w 187325"/>
                        <a:gd name="connsiteY10" fmla="*/ 219075 h 514350"/>
                        <a:gd name="connsiteX11" fmla="*/ 139700 w 187325"/>
                        <a:gd name="connsiteY11" fmla="*/ 209550 h 514350"/>
                        <a:gd name="connsiteX12" fmla="*/ 149225 w 187325"/>
                        <a:gd name="connsiteY12" fmla="*/ 161925 h 514350"/>
                        <a:gd name="connsiteX13" fmla="*/ 168275 w 187325"/>
                        <a:gd name="connsiteY13" fmla="*/ 104775 h 514350"/>
                        <a:gd name="connsiteX14" fmla="*/ 187325 w 187325"/>
                        <a:gd name="connsiteY14" fmla="*/ 19050 h 514350"/>
                        <a:gd name="connsiteX15" fmla="*/ 139700 w 187325"/>
                        <a:gd name="connsiteY15" fmla="*/ 0 h 514350"/>
                        <a:gd name="connsiteX0" fmla="*/ 92075 w 187325"/>
                        <a:gd name="connsiteY0" fmla="*/ 514350 h 514350"/>
                        <a:gd name="connsiteX1" fmla="*/ 92075 w 187325"/>
                        <a:gd name="connsiteY1" fmla="*/ 457200 h 514350"/>
                        <a:gd name="connsiteX2" fmla="*/ 120650 w 187325"/>
                        <a:gd name="connsiteY2" fmla="*/ 304800 h 514350"/>
                        <a:gd name="connsiteX3" fmla="*/ 111125 w 187325"/>
                        <a:gd name="connsiteY3" fmla="*/ 200025 h 514350"/>
                        <a:gd name="connsiteX4" fmla="*/ 82550 w 187325"/>
                        <a:gd name="connsiteY4" fmla="*/ 180975 h 514350"/>
                        <a:gd name="connsiteX5" fmla="*/ 53975 w 187325"/>
                        <a:gd name="connsiteY5" fmla="*/ 152400 h 514350"/>
                        <a:gd name="connsiteX6" fmla="*/ 25400 w 187325"/>
                        <a:gd name="connsiteY6" fmla="*/ 161925 h 514350"/>
                        <a:gd name="connsiteX7" fmla="*/ 25400 w 187325"/>
                        <a:gd name="connsiteY7" fmla="*/ 219075 h 514350"/>
                        <a:gd name="connsiteX8" fmla="*/ 53975 w 187325"/>
                        <a:gd name="connsiteY8" fmla="*/ 228600 h 514350"/>
                        <a:gd name="connsiteX9" fmla="*/ 111125 w 187325"/>
                        <a:gd name="connsiteY9" fmla="*/ 219075 h 514350"/>
                        <a:gd name="connsiteX10" fmla="*/ 139700 w 187325"/>
                        <a:gd name="connsiteY10" fmla="*/ 209550 h 514350"/>
                        <a:gd name="connsiteX11" fmla="*/ 149225 w 187325"/>
                        <a:gd name="connsiteY11" fmla="*/ 161925 h 514350"/>
                        <a:gd name="connsiteX12" fmla="*/ 168275 w 187325"/>
                        <a:gd name="connsiteY12" fmla="*/ 104775 h 514350"/>
                        <a:gd name="connsiteX13" fmla="*/ 187325 w 187325"/>
                        <a:gd name="connsiteY13" fmla="*/ 19050 h 514350"/>
                        <a:gd name="connsiteX14" fmla="*/ 139700 w 187325"/>
                        <a:gd name="connsiteY14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87325"/>
                        <a:gd name="connsiteY0" fmla="*/ 514350 h 514350"/>
                        <a:gd name="connsiteX1" fmla="*/ 120650 w 187325"/>
                        <a:gd name="connsiteY1" fmla="*/ 304800 h 514350"/>
                        <a:gd name="connsiteX2" fmla="*/ 111125 w 187325"/>
                        <a:gd name="connsiteY2" fmla="*/ 200025 h 514350"/>
                        <a:gd name="connsiteX3" fmla="*/ 82550 w 187325"/>
                        <a:gd name="connsiteY3" fmla="*/ 180975 h 514350"/>
                        <a:gd name="connsiteX4" fmla="*/ 53975 w 187325"/>
                        <a:gd name="connsiteY4" fmla="*/ 152400 h 514350"/>
                        <a:gd name="connsiteX5" fmla="*/ 25400 w 187325"/>
                        <a:gd name="connsiteY5" fmla="*/ 161925 h 514350"/>
                        <a:gd name="connsiteX6" fmla="*/ 25400 w 187325"/>
                        <a:gd name="connsiteY6" fmla="*/ 219075 h 514350"/>
                        <a:gd name="connsiteX7" fmla="*/ 53975 w 187325"/>
                        <a:gd name="connsiteY7" fmla="*/ 228600 h 514350"/>
                        <a:gd name="connsiteX8" fmla="*/ 111125 w 187325"/>
                        <a:gd name="connsiteY8" fmla="*/ 219075 h 514350"/>
                        <a:gd name="connsiteX9" fmla="*/ 139700 w 187325"/>
                        <a:gd name="connsiteY9" fmla="*/ 209550 h 514350"/>
                        <a:gd name="connsiteX10" fmla="*/ 149225 w 187325"/>
                        <a:gd name="connsiteY10" fmla="*/ 161925 h 514350"/>
                        <a:gd name="connsiteX11" fmla="*/ 168275 w 187325"/>
                        <a:gd name="connsiteY11" fmla="*/ 104775 h 514350"/>
                        <a:gd name="connsiteX12" fmla="*/ 187325 w 187325"/>
                        <a:gd name="connsiteY12" fmla="*/ 19050 h 514350"/>
                        <a:gd name="connsiteX13" fmla="*/ 139700 w 187325"/>
                        <a:gd name="connsiteY13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53975 w 168275"/>
                        <a:gd name="connsiteY4" fmla="*/ 152400 h 514350"/>
                        <a:gd name="connsiteX5" fmla="*/ 25400 w 168275"/>
                        <a:gd name="connsiteY5" fmla="*/ 161925 h 514350"/>
                        <a:gd name="connsiteX6" fmla="*/ 25400 w 168275"/>
                        <a:gd name="connsiteY6" fmla="*/ 219075 h 514350"/>
                        <a:gd name="connsiteX7" fmla="*/ 53975 w 168275"/>
                        <a:gd name="connsiteY7" fmla="*/ 228600 h 514350"/>
                        <a:gd name="connsiteX8" fmla="*/ 111125 w 168275"/>
                        <a:gd name="connsiteY8" fmla="*/ 219075 h 514350"/>
                        <a:gd name="connsiteX9" fmla="*/ 139700 w 168275"/>
                        <a:gd name="connsiteY9" fmla="*/ 209550 h 514350"/>
                        <a:gd name="connsiteX10" fmla="*/ 149225 w 168275"/>
                        <a:gd name="connsiteY10" fmla="*/ 161925 h 514350"/>
                        <a:gd name="connsiteX11" fmla="*/ 168275 w 168275"/>
                        <a:gd name="connsiteY11" fmla="*/ 104775 h 514350"/>
                        <a:gd name="connsiteX12" fmla="*/ 139700 w 168275"/>
                        <a:gd name="connsiteY12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28600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28600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92075 w 168275"/>
                        <a:gd name="connsiteY0" fmla="*/ 514350 h 514350"/>
                        <a:gd name="connsiteX1" fmla="*/ 120650 w 168275"/>
                        <a:gd name="connsiteY1" fmla="*/ 304800 h 514350"/>
                        <a:gd name="connsiteX2" fmla="*/ 111125 w 168275"/>
                        <a:gd name="connsiteY2" fmla="*/ 200025 h 514350"/>
                        <a:gd name="connsiteX3" fmla="*/ 82550 w 168275"/>
                        <a:gd name="connsiteY3" fmla="*/ 180975 h 514350"/>
                        <a:gd name="connsiteX4" fmla="*/ 25400 w 168275"/>
                        <a:gd name="connsiteY4" fmla="*/ 161925 h 514350"/>
                        <a:gd name="connsiteX5" fmla="*/ 25400 w 168275"/>
                        <a:gd name="connsiteY5" fmla="*/ 219075 h 514350"/>
                        <a:gd name="connsiteX6" fmla="*/ 53975 w 168275"/>
                        <a:gd name="connsiteY6" fmla="*/ 275782 h 514350"/>
                        <a:gd name="connsiteX7" fmla="*/ 111125 w 168275"/>
                        <a:gd name="connsiteY7" fmla="*/ 219075 h 514350"/>
                        <a:gd name="connsiteX8" fmla="*/ 139700 w 168275"/>
                        <a:gd name="connsiteY8" fmla="*/ 209550 h 514350"/>
                        <a:gd name="connsiteX9" fmla="*/ 149225 w 168275"/>
                        <a:gd name="connsiteY9" fmla="*/ 161925 h 514350"/>
                        <a:gd name="connsiteX10" fmla="*/ 168275 w 168275"/>
                        <a:gd name="connsiteY10" fmla="*/ 104775 h 514350"/>
                        <a:gd name="connsiteX11" fmla="*/ 139700 w 168275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19075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53459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66257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120134 w 196334"/>
                        <a:gd name="connsiteY0" fmla="*/ 514350 h 514350"/>
                        <a:gd name="connsiteX1" fmla="*/ 148709 w 196334"/>
                        <a:gd name="connsiteY1" fmla="*/ 304800 h 514350"/>
                        <a:gd name="connsiteX2" fmla="*/ 139184 w 196334"/>
                        <a:gd name="connsiteY2" fmla="*/ 200025 h 514350"/>
                        <a:gd name="connsiteX3" fmla="*/ 110609 w 196334"/>
                        <a:gd name="connsiteY3" fmla="*/ 180975 h 514350"/>
                        <a:gd name="connsiteX4" fmla="*/ 81505 w 196334"/>
                        <a:gd name="connsiteY4" fmla="*/ 161925 h 514350"/>
                        <a:gd name="connsiteX5" fmla="*/ 25400 w 196334"/>
                        <a:gd name="connsiteY5" fmla="*/ 219075 h 514350"/>
                        <a:gd name="connsiteX6" fmla="*/ 82034 w 196334"/>
                        <a:gd name="connsiteY6" fmla="*/ 275782 h 514350"/>
                        <a:gd name="connsiteX7" fmla="*/ 139184 w 196334"/>
                        <a:gd name="connsiteY7" fmla="*/ 266257 h 514350"/>
                        <a:gd name="connsiteX8" fmla="*/ 167759 w 196334"/>
                        <a:gd name="connsiteY8" fmla="*/ 209550 h 514350"/>
                        <a:gd name="connsiteX9" fmla="*/ 177284 w 196334"/>
                        <a:gd name="connsiteY9" fmla="*/ 161925 h 514350"/>
                        <a:gd name="connsiteX10" fmla="*/ 196334 w 196334"/>
                        <a:gd name="connsiteY10" fmla="*/ 104775 h 514350"/>
                        <a:gd name="connsiteX11" fmla="*/ 167759 w 196334"/>
                        <a:gd name="connsiteY11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38188 w 123913"/>
                        <a:gd name="connsiteY3" fmla="*/ 180975 h 514350"/>
                        <a:gd name="connsiteX4" fmla="*/ 9084 w 123913"/>
                        <a:gd name="connsiteY4" fmla="*/ 161925 h 514350"/>
                        <a:gd name="connsiteX5" fmla="*/ 9613 w 123913"/>
                        <a:gd name="connsiteY5" fmla="*/ 275782 h 514350"/>
                        <a:gd name="connsiteX6" fmla="*/ 66763 w 123913"/>
                        <a:gd name="connsiteY6" fmla="*/ 266257 h 514350"/>
                        <a:gd name="connsiteX7" fmla="*/ 95338 w 123913"/>
                        <a:gd name="connsiteY7" fmla="*/ 209550 h 514350"/>
                        <a:gd name="connsiteX8" fmla="*/ 104863 w 123913"/>
                        <a:gd name="connsiteY8" fmla="*/ 161925 h 514350"/>
                        <a:gd name="connsiteX9" fmla="*/ 123913 w 123913"/>
                        <a:gd name="connsiteY9" fmla="*/ 104775 h 514350"/>
                        <a:gd name="connsiteX10" fmla="*/ 95338 w 123913"/>
                        <a:gd name="connsiteY10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04863 w 123913"/>
                        <a:gd name="connsiteY7" fmla="*/ 161925 h 514350"/>
                        <a:gd name="connsiteX8" fmla="*/ 123913 w 123913"/>
                        <a:gd name="connsiteY8" fmla="*/ 104775 h 514350"/>
                        <a:gd name="connsiteX9" fmla="*/ 95338 w 123913"/>
                        <a:gd name="connsiteY9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23913"/>
                        <a:gd name="connsiteY0" fmla="*/ 514350 h 514350"/>
                        <a:gd name="connsiteX1" fmla="*/ 76288 w 123913"/>
                        <a:gd name="connsiteY1" fmla="*/ 304800 h 514350"/>
                        <a:gd name="connsiteX2" fmla="*/ 66763 w 123913"/>
                        <a:gd name="connsiteY2" fmla="*/ 200025 h 514350"/>
                        <a:gd name="connsiteX3" fmla="*/ 9084 w 123913"/>
                        <a:gd name="connsiteY3" fmla="*/ 161925 h 514350"/>
                        <a:gd name="connsiteX4" fmla="*/ 9613 w 123913"/>
                        <a:gd name="connsiteY4" fmla="*/ 275782 h 514350"/>
                        <a:gd name="connsiteX5" fmla="*/ 66763 w 123913"/>
                        <a:gd name="connsiteY5" fmla="*/ 266257 h 514350"/>
                        <a:gd name="connsiteX6" fmla="*/ 95338 w 123913"/>
                        <a:gd name="connsiteY6" fmla="*/ 209550 h 514350"/>
                        <a:gd name="connsiteX7" fmla="*/ 123913 w 123913"/>
                        <a:gd name="connsiteY7" fmla="*/ 104775 h 514350"/>
                        <a:gd name="connsiteX8" fmla="*/ 95338 w 123913"/>
                        <a:gd name="connsiteY8" fmla="*/ 0 h 514350"/>
                        <a:gd name="connsiteX0" fmla="*/ 47713 w 143893"/>
                        <a:gd name="connsiteY0" fmla="*/ 514350 h 514350"/>
                        <a:gd name="connsiteX1" fmla="*/ 76288 w 143893"/>
                        <a:gd name="connsiteY1" fmla="*/ 304800 h 514350"/>
                        <a:gd name="connsiteX2" fmla="*/ 66763 w 143893"/>
                        <a:gd name="connsiteY2" fmla="*/ 200025 h 514350"/>
                        <a:gd name="connsiteX3" fmla="*/ 9084 w 143893"/>
                        <a:gd name="connsiteY3" fmla="*/ 161925 h 514350"/>
                        <a:gd name="connsiteX4" fmla="*/ 9613 w 143893"/>
                        <a:gd name="connsiteY4" fmla="*/ 275782 h 514350"/>
                        <a:gd name="connsiteX5" fmla="*/ 66763 w 143893"/>
                        <a:gd name="connsiteY5" fmla="*/ 266257 h 514350"/>
                        <a:gd name="connsiteX6" fmla="*/ 95338 w 143893"/>
                        <a:gd name="connsiteY6" fmla="*/ 209550 h 514350"/>
                        <a:gd name="connsiteX7" fmla="*/ 123913 w 143893"/>
                        <a:gd name="connsiteY7" fmla="*/ 104775 h 514350"/>
                        <a:gd name="connsiteX8" fmla="*/ 95338 w 143893"/>
                        <a:gd name="connsiteY8" fmla="*/ 0 h 514350"/>
                        <a:gd name="connsiteX0" fmla="*/ 47713 w 143893"/>
                        <a:gd name="connsiteY0" fmla="*/ 514350 h 514350"/>
                        <a:gd name="connsiteX1" fmla="*/ 76288 w 143893"/>
                        <a:gd name="connsiteY1" fmla="*/ 304800 h 514350"/>
                        <a:gd name="connsiteX2" fmla="*/ 66763 w 143893"/>
                        <a:gd name="connsiteY2" fmla="*/ 200025 h 514350"/>
                        <a:gd name="connsiteX3" fmla="*/ 9084 w 143893"/>
                        <a:gd name="connsiteY3" fmla="*/ 161925 h 514350"/>
                        <a:gd name="connsiteX4" fmla="*/ 9613 w 143893"/>
                        <a:gd name="connsiteY4" fmla="*/ 275782 h 514350"/>
                        <a:gd name="connsiteX5" fmla="*/ 66763 w 143893"/>
                        <a:gd name="connsiteY5" fmla="*/ 266257 h 514350"/>
                        <a:gd name="connsiteX6" fmla="*/ 95338 w 143893"/>
                        <a:gd name="connsiteY6" fmla="*/ 209550 h 514350"/>
                        <a:gd name="connsiteX7" fmla="*/ 123913 w 143893"/>
                        <a:gd name="connsiteY7" fmla="*/ 104775 h 514350"/>
                        <a:gd name="connsiteX8" fmla="*/ 95338 w 143893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12519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140565 w 161074"/>
                        <a:gd name="connsiteY6" fmla="*/ 209550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98480 w 161074"/>
                        <a:gd name="connsiteY6" fmla="*/ 138761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  <a:gd name="connsiteX0" fmla="*/ 64894 w 161074"/>
                        <a:gd name="connsiteY0" fmla="*/ 514350 h 514350"/>
                        <a:gd name="connsiteX1" fmla="*/ 93469 w 161074"/>
                        <a:gd name="connsiteY1" fmla="*/ 304800 h 514350"/>
                        <a:gd name="connsiteX2" fmla="*/ 83944 w 161074"/>
                        <a:gd name="connsiteY2" fmla="*/ 200025 h 514350"/>
                        <a:gd name="connsiteX3" fmla="*/ 26265 w 161074"/>
                        <a:gd name="connsiteY3" fmla="*/ 161925 h 514350"/>
                        <a:gd name="connsiteX4" fmla="*/ 26794 w 161074"/>
                        <a:gd name="connsiteY4" fmla="*/ 275782 h 514350"/>
                        <a:gd name="connsiteX5" fmla="*/ 83944 w 161074"/>
                        <a:gd name="connsiteY5" fmla="*/ 266257 h 514350"/>
                        <a:gd name="connsiteX6" fmla="*/ 98480 w 161074"/>
                        <a:gd name="connsiteY6" fmla="*/ 138761 h 514350"/>
                        <a:gd name="connsiteX7" fmla="*/ 141094 w 161074"/>
                        <a:gd name="connsiteY7" fmla="*/ 104775 h 514350"/>
                        <a:gd name="connsiteX8" fmla="*/ 112519 w 161074"/>
                        <a:gd name="connsiteY8" fmla="*/ 0 h 514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1074" h="514350">
                          <a:moveTo>
                            <a:pt x="64894" y="514350"/>
                          </a:moveTo>
                          <a:cubicBezTo>
                            <a:pt x="70847" y="470694"/>
                            <a:pt x="96644" y="339725"/>
                            <a:pt x="93469" y="304800"/>
                          </a:cubicBezTo>
                          <a:cubicBezTo>
                            <a:pt x="90294" y="269875"/>
                            <a:pt x="94257" y="233543"/>
                            <a:pt x="83944" y="200025"/>
                          </a:cubicBezTo>
                          <a:cubicBezTo>
                            <a:pt x="72743" y="176213"/>
                            <a:pt x="73197" y="131997"/>
                            <a:pt x="26265" y="161925"/>
                          </a:cubicBezTo>
                          <a:cubicBezTo>
                            <a:pt x="0" y="220195"/>
                            <a:pt x="17181" y="258393"/>
                            <a:pt x="26794" y="275782"/>
                          </a:cubicBezTo>
                          <a:cubicBezTo>
                            <a:pt x="71094" y="333951"/>
                            <a:pt x="86601" y="292468"/>
                            <a:pt x="83944" y="266257"/>
                          </a:cubicBezTo>
                          <a:cubicBezTo>
                            <a:pt x="161074" y="243630"/>
                            <a:pt x="88955" y="165675"/>
                            <a:pt x="98480" y="138761"/>
                          </a:cubicBezTo>
                          <a:cubicBezTo>
                            <a:pt x="108005" y="111847"/>
                            <a:pt x="141094" y="139700"/>
                            <a:pt x="141094" y="104775"/>
                          </a:cubicBezTo>
                          <a:cubicBezTo>
                            <a:pt x="139507" y="77788"/>
                            <a:pt x="118472" y="21828"/>
                            <a:pt x="112519" y="0"/>
                          </a:cubicBezTo>
                        </a:path>
                      </a:pathLst>
                    </a:cu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61" name="弧形 160"/>
                  <p:cNvSpPr/>
                  <p:nvPr/>
                </p:nvSpPr>
                <p:spPr>
                  <a:xfrm rot="9081874">
                    <a:off x="1829515" y="2471649"/>
                    <a:ext cx="150567" cy="220373"/>
                  </a:xfrm>
                  <a:prstGeom prst="arc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57" name="组合 115"/>
                  <p:cNvGrpSpPr/>
                  <p:nvPr/>
                </p:nvGrpSpPr>
                <p:grpSpPr>
                  <a:xfrm>
                    <a:off x="1785918" y="1956291"/>
                    <a:ext cx="500066" cy="544018"/>
                    <a:chOff x="1795676" y="1333168"/>
                    <a:chExt cx="474501" cy="513103"/>
                  </a:xfrm>
                </p:grpSpPr>
                <p:sp>
                  <p:nvSpPr>
                    <p:cNvPr id="163" name="流程图: 延期 162"/>
                    <p:cNvSpPr/>
                    <p:nvPr/>
                  </p:nvSpPr>
                  <p:spPr>
                    <a:xfrm rot="5606035" flipH="1">
                      <a:off x="1916768" y="1279620"/>
                      <a:ext cx="275727" cy="431091"/>
                    </a:xfrm>
                    <a:prstGeom prst="flowChartDelay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流程图: 延期 163"/>
                    <p:cNvSpPr/>
                    <p:nvPr/>
                  </p:nvSpPr>
                  <p:spPr>
                    <a:xfrm rot="5689568">
                      <a:off x="1868530" y="1486295"/>
                      <a:ext cx="287122" cy="432830"/>
                    </a:xfrm>
                    <a:prstGeom prst="flowChartDelay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scene3d>
                      <a:camera prst="isometricOffAxis1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矩形 164"/>
                    <p:cNvSpPr/>
                    <p:nvPr/>
                  </p:nvSpPr>
                  <p:spPr>
                    <a:xfrm rot="1334078" flipH="1">
                      <a:off x="1869125" y="1333168"/>
                      <a:ext cx="397713" cy="3590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altLang="zh-CN" sz="1000" b="1" cap="none" spc="50" dirty="0" smtClean="0">
                          <a:ln w="13500">
                            <a:solidFill>
                              <a:schemeClr val="accent1">
                                <a:shade val="2500"/>
                                <a:alpha val="6500"/>
                              </a:schemeClr>
                            </a:solidFill>
                            <a:prstDash val="solid"/>
                          </a:ln>
                          <a:solidFill>
                            <a:srgbClr val="00B0F0"/>
                          </a:solidFill>
                          <a:effectLst>
                            <a:innerShdw blurRad="50900" dist="38500" dir="13500000">
                              <a:srgbClr val="000000">
                                <a:alpha val="60000"/>
                              </a:srgbClr>
                            </a:innerShdw>
                          </a:effectLst>
                          <a:latin typeface="A.C.M.E. Explosive" pitchFamily="34" charset="0"/>
                        </a:rPr>
                        <a:t>2</a:t>
                      </a:r>
                      <a:endParaRPr lang="zh-CN" altLang="en-US" sz="1000" b="1" cap="none" spc="50" dirty="0">
                        <a:ln w="13500">
                          <a:solidFill>
                            <a:schemeClr val="accent1">
                              <a:shade val="2500"/>
                              <a:alpha val="6500"/>
                            </a:schemeClr>
                          </a:solidFill>
                          <a:prstDash val="solid"/>
                        </a:ln>
                        <a:solidFill>
                          <a:srgbClr val="00B0F0"/>
                        </a:solidFill>
                        <a:effectLst>
                          <a:innerShdw blurRad="50900" dist="38500" dir="13500000">
                            <a:srgbClr val="000000">
                              <a:alpha val="60000"/>
                            </a:srgbClr>
                          </a:innerShdw>
                        </a:effectLst>
                        <a:latin typeface="A.C.M.E. Explosive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258" name="组合 9"/>
              <p:cNvGrpSpPr>
                <a:grpSpLocks noChangeAspect="1"/>
              </p:cNvGrpSpPr>
              <p:nvPr/>
            </p:nvGrpSpPr>
            <p:grpSpPr>
              <a:xfrm>
                <a:off x="819156" y="1252526"/>
                <a:ext cx="1250165" cy="1650218"/>
                <a:chOff x="3500430" y="1071550"/>
                <a:chExt cx="1500198" cy="2143140"/>
              </a:xfrm>
            </p:grpSpPr>
            <p:grpSp>
              <p:nvGrpSpPr>
                <p:cNvPr id="259" name="组合 133"/>
                <p:cNvGrpSpPr/>
                <p:nvPr/>
              </p:nvGrpSpPr>
              <p:grpSpPr>
                <a:xfrm>
                  <a:off x="3500428" y="1071550"/>
                  <a:ext cx="1500197" cy="2143140"/>
                  <a:chOff x="1130276" y="882636"/>
                  <a:chExt cx="533404" cy="760418"/>
                </a:xfrm>
                <a:solidFill>
                  <a:srgbClr val="92D050"/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36" name="等腰三角形 135"/>
                  <p:cNvSpPr/>
                  <p:nvPr/>
                </p:nvSpPr>
                <p:spPr>
                  <a:xfrm>
                    <a:off x="1218383" y="1000112"/>
                    <a:ext cx="357190" cy="285752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等腰三角形 136"/>
                  <p:cNvSpPr/>
                  <p:nvPr/>
                </p:nvSpPr>
                <p:spPr>
                  <a:xfrm>
                    <a:off x="1130276" y="1127112"/>
                    <a:ext cx="533404" cy="347666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等腰三角形 137"/>
                  <p:cNvSpPr/>
                  <p:nvPr/>
                </p:nvSpPr>
                <p:spPr>
                  <a:xfrm>
                    <a:off x="1289821" y="882636"/>
                    <a:ext cx="214314" cy="214314"/>
                  </a:xfrm>
                  <a:prstGeom prst="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9" name="矩形 138"/>
                  <p:cNvSpPr/>
                  <p:nvPr/>
                </p:nvSpPr>
                <p:spPr>
                  <a:xfrm>
                    <a:off x="1361259" y="1428740"/>
                    <a:ext cx="71438" cy="21431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35" name="弧形 134"/>
                <p:cNvSpPr/>
                <p:nvPr/>
              </p:nvSpPr>
              <p:spPr>
                <a:xfrm rot="7057642">
                  <a:off x="3835586" y="2491970"/>
                  <a:ext cx="500066" cy="857256"/>
                </a:xfrm>
                <a:prstGeom prst="arc">
                  <a:avLst>
                    <a:gd name="adj1" fmla="val 16815872"/>
                    <a:gd name="adj2" fmla="val 20143342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0" name="组合 173"/>
              <p:cNvGrpSpPr/>
              <p:nvPr/>
            </p:nvGrpSpPr>
            <p:grpSpPr>
              <a:xfrm>
                <a:off x="700935" y="2711750"/>
                <a:ext cx="1744231" cy="2503205"/>
                <a:chOff x="5516806" y="1788420"/>
                <a:chExt cx="1744231" cy="2503205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6140406" y="1788420"/>
                  <a:ext cx="902811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保</a:t>
                  </a:r>
                  <a:endParaRPr lang="zh-CN" altLang="en-US" sz="54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6374256" y="2362798"/>
                  <a:ext cx="886781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护</a:t>
                  </a: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5516806" y="2285996"/>
                  <a:ext cx="1210589" cy="132343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森</a:t>
                  </a:r>
                  <a:endParaRPr lang="zh-CN" altLang="en-US" sz="80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5984506" y="3091296"/>
                  <a:ext cx="1107997" cy="120032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72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林</a:t>
                  </a:r>
                  <a:endParaRPr lang="zh-CN" altLang="en-US" sz="7200" dirty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迷你简卡通" pitchFamily="65" charset="-122"/>
                    <a:ea typeface="迷你简卡通" pitchFamily="65" charset="-122"/>
                  </a:endParaRPr>
                </a:p>
              </p:txBody>
            </p:sp>
          </p:grpSp>
        </p:grpSp>
        <p:grpSp>
          <p:nvGrpSpPr>
            <p:cNvPr id="201" name="组合 200"/>
            <p:cNvGrpSpPr/>
            <p:nvPr/>
          </p:nvGrpSpPr>
          <p:grpSpPr>
            <a:xfrm>
              <a:off x="2501900" y="3870345"/>
              <a:ext cx="2235200" cy="1987551"/>
              <a:chOff x="2501900" y="3870345"/>
              <a:chExt cx="2235200" cy="1987551"/>
            </a:xfrm>
          </p:grpSpPr>
          <p:pic>
            <p:nvPicPr>
              <p:cNvPr id="200" name="Picture 2" descr="Quote_wav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7361" r="48195"/>
              <a:stretch>
                <a:fillRect/>
              </a:stretch>
            </p:blipFill>
            <p:spPr bwMode="auto">
              <a:xfrm>
                <a:off x="2501900" y="3941783"/>
                <a:ext cx="2235200" cy="1916113"/>
              </a:xfrm>
              <a:prstGeom prst="rect">
                <a:avLst/>
              </a:prstGeom>
              <a:noFill/>
            </p:spPr>
          </p:pic>
          <p:pic>
            <p:nvPicPr>
              <p:cNvPr id="199" name="Picture 3" descr="Quote_wave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7361" r="48195"/>
              <a:stretch>
                <a:fillRect/>
              </a:stretch>
            </p:blipFill>
            <p:spPr bwMode="auto">
              <a:xfrm>
                <a:off x="2501900" y="3870345"/>
                <a:ext cx="2235200" cy="191611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10" name="组合 209"/>
          <p:cNvGrpSpPr/>
          <p:nvPr/>
        </p:nvGrpSpPr>
        <p:grpSpPr>
          <a:xfrm>
            <a:off x="4715457" y="214294"/>
            <a:ext cx="2292805" cy="5643602"/>
            <a:chOff x="4715457" y="214294"/>
            <a:chExt cx="2292805" cy="5643602"/>
          </a:xfrm>
        </p:grpSpPr>
        <p:grpSp>
          <p:nvGrpSpPr>
            <p:cNvPr id="186" name="组合 185"/>
            <p:cNvGrpSpPr/>
            <p:nvPr/>
          </p:nvGrpSpPr>
          <p:grpSpPr>
            <a:xfrm>
              <a:off x="4715457" y="214294"/>
              <a:ext cx="2292805" cy="5214974"/>
              <a:chOff x="3364687" y="214294"/>
              <a:chExt cx="2515413" cy="5214974"/>
            </a:xfrm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grpSpPr>
          <p:grpSp>
            <p:nvGrpSpPr>
              <p:cNvPr id="261" name="组合 289"/>
              <p:cNvGrpSpPr/>
              <p:nvPr/>
            </p:nvGrpSpPr>
            <p:grpSpPr>
              <a:xfrm>
                <a:off x="3364687" y="214294"/>
                <a:ext cx="2515413" cy="5214974"/>
                <a:chOff x="3143240" y="214294"/>
                <a:chExt cx="2515413" cy="5214974"/>
              </a:xfrm>
            </p:grpSpPr>
            <p:sp>
              <p:nvSpPr>
                <p:cNvPr id="280" name="矩形 279"/>
                <p:cNvSpPr>
                  <a:spLocks/>
                </p:cNvSpPr>
                <p:nvPr/>
              </p:nvSpPr>
              <p:spPr>
                <a:xfrm>
                  <a:off x="3194853" y="214294"/>
                  <a:ext cx="2448000" cy="52149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099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47587"/>
                <a:stretch>
                  <a:fillRect/>
                </a:stretch>
              </p:blipFill>
              <p:spPr bwMode="auto">
                <a:xfrm>
                  <a:off x="3286116" y="2571748"/>
                  <a:ext cx="2372537" cy="1900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softEdge rad="12700"/>
                </a:effectLst>
              </p:spPr>
            </p:pic>
            <p:grpSp>
              <p:nvGrpSpPr>
                <p:cNvPr id="262" name="组合 288"/>
                <p:cNvGrpSpPr/>
                <p:nvPr/>
              </p:nvGrpSpPr>
              <p:grpSpPr>
                <a:xfrm>
                  <a:off x="3143240" y="357170"/>
                  <a:ext cx="2507327" cy="1957854"/>
                  <a:chOff x="3143240" y="357170"/>
                  <a:chExt cx="2507327" cy="1957854"/>
                </a:xfrm>
              </p:grpSpPr>
              <p:sp>
                <p:nvSpPr>
                  <p:cNvPr id="285" name="矩形 284"/>
                  <p:cNvSpPr/>
                  <p:nvPr/>
                </p:nvSpPr>
                <p:spPr>
                  <a:xfrm>
                    <a:off x="3143240" y="357170"/>
                    <a:ext cx="1328124" cy="132343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80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低</a:t>
                    </a:r>
                    <a:endParaRPr lang="zh-CN" altLang="en-US" sz="80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3769594" y="1114695"/>
                    <a:ext cx="1215571" cy="120032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72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碳</a:t>
                    </a:r>
                    <a:endParaRPr lang="zh-CN" altLang="en-US" sz="72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  <p:sp>
                <p:nvSpPr>
                  <p:cNvPr id="287" name="矩形 286"/>
                  <p:cNvSpPr/>
                  <p:nvPr/>
                </p:nvSpPr>
                <p:spPr>
                  <a:xfrm>
                    <a:off x="4239837" y="571484"/>
                    <a:ext cx="877164" cy="92333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54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出</a:t>
                    </a:r>
                    <a:endParaRPr lang="zh-CN" altLang="en-US" sz="54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  <p:sp>
                <p:nvSpPr>
                  <p:cNvPr id="288" name="矩形 287"/>
                  <p:cNvSpPr/>
                  <p:nvPr/>
                </p:nvSpPr>
                <p:spPr>
                  <a:xfrm>
                    <a:off x="4688241" y="1076914"/>
                    <a:ext cx="962326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5400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迷你简卡通" pitchFamily="65" charset="-122"/>
                        <a:ea typeface="迷你简卡通" pitchFamily="65" charset="-122"/>
                      </a:rPr>
                      <a:t>行</a:t>
                    </a:r>
                    <a:endParaRPr lang="zh-CN" altLang="en-US" sz="5400" dirty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endParaRPr>
                  </a:p>
                </p:txBody>
              </p:sp>
            </p:grpSp>
          </p:grpSp>
          <p:grpSp>
            <p:nvGrpSpPr>
              <p:cNvPr id="126" name="组合 125"/>
              <p:cNvGrpSpPr/>
              <p:nvPr/>
            </p:nvGrpSpPr>
            <p:grpSpPr>
              <a:xfrm>
                <a:off x="3500430" y="3357566"/>
                <a:ext cx="714380" cy="1326105"/>
                <a:chOff x="1538266" y="1200871"/>
                <a:chExt cx="1015788" cy="2045251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 rot="10800000">
                  <a:off x="2086910" y="2149470"/>
                  <a:ext cx="206710" cy="374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3" name="组合 64"/>
                <p:cNvGrpSpPr/>
                <p:nvPr/>
              </p:nvGrpSpPr>
              <p:grpSpPr>
                <a:xfrm>
                  <a:off x="2278364" y="1834508"/>
                  <a:ext cx="275690" cy="359348"/>
                  <a:chOff x="4917199" y="2712466"/>
                  <a:chExt cx="275690" cy="359348"/>
                </a:xfrm>
              </p:grpSpPr>
              <p:cxnSp>
                <p:nvCxnSpPr>
                  <p:cNvPr id="184" name="直接连接符 183"/>
                  <p:cNvCxnSpPr/>
                  <p:nvPr/>
                </p:nvCxnSpPr>
                <p:spPr>
                  <a:xfrm rot="5400000" flipH="1" flipV="1">
                    <a:off x="4927544" y="2942920"/>
                    <a:ext cx="130540" cy="12724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652"/>
                  <a:stretch>
                    <a:fillRect/>
                  </a:stretch>
                </p:blipFill>
                <p:spPr bwMode="auto">
                  <a:xfrm rot="959278">
                    <a:off x="4917199" y="2712466"/>
                    <a:ext cx="275690" cy="2274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34" name="直接连接符 133"/>
                <p:cNvCxnSpPr>
                  <a:stCxn id="140" idx="4"/>
                </p:cNvCxnSpPr>
                <p:nvPr/>
              </p:nvCxnSpPr>
              <p:spPr>
                <a:xfrm rot="16200000" flipH="1">
                  <a:off x="1798362" y="2293664"/>
                  <a:ext cx="373369" cy="75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139"/>
                <p:cNvSpPr>
                  <a:spLocks noChangeAspect="1"/>
                </p:cNvSpPr>
                <p:nvPr/>
              </p:nvSpPr>
              <p:spPr>
                <a:xfrm>
                  <a:off x="1666272" y="1480754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41" name="组合 56"/>
                <p:cNvGrpSpPr/>
                <p:nvPr/>
              </p:nvGrpSpPr>
              <p:grpSpPr>
                <a:xfrm>
                  <a:off x="1753399" y="1200871"/>
                  <a:ext cx="484259" cy="495261"/>
                  <a:chOff x="3860632" y="2514498"/>
                  <a:chExt cx="1604973" cy="1618254"/>
                </a:xfrm>
              </p:grpSpPr>
              <p:grpSp>
                <p:nvGrpSpPr>
                  <p:cNvPr id="180" name="组合 54"/>
                  <p:cNvGrpSpPr/>
                  <p:nvPr/>
                </p:nvGrpSpPr>
                <p:grpSpPr>
                  <a:xfrm>
                    <a:off x="3860632" y="2742301"/>
                    <a:ext cx="1604973" cy="1390451"/>
                    <a:chOff x="3860632" y="2742301"/>
                    <a:chExt cx="1604973" cy="1390451"/>
                  </a:xfrm>
                </p:grpSpPr>
                <p:sp>
                  <p:nvSpPr>
                    <p:cNvPr id="182" name="流程图: 延期 181"/>
                    <p:cNvSpPr/>
                    <p:nvPr/>
                  </p:nvSpPr>
                  <p:spPr>
                    <a:xfrm rot="15993965">
                      <a:off x="4124547" y="2478386"/>
                      <a:ext cx="900930" cy="1428760"/>
                    </a:xfrm>
                    <a:prstGeom prst="flowChartDelay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流程图: 延期 182"/>
                    <p:cNvSpPr/>
                    <p:nvPr/>
                  </p:nvSpPr>
                  <p:spPr>
                    <a:xfrm rot="5013343">
                      <a:off x="4359494" y="3026641"/>
                      <a:ext cx="709832" cy="1502390"/>
                    </a:xfrm>
                    <a:prstGeom prst="flowChartDelay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scene3d>
                      <a:camera prst="isometricOffAxis2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矩形 180"/>
                  <p:cNvSpPr/>
                  <p:nvPr/>
                </p:nvSpPr>
                <p:spPr>
                  <a:xfrm rot="388473">
                    <a:off x="3864977" y="2514498"/>
                    <a:ext cx="1436845" cy="139591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1200" b="1" cap="none" spc="50" dirty="0" smtClean="0">
                        <a:ln w="13500">
                          <a:solidFill>
                            <a:schemeClr val="accent1">
                              <a:shade val="2500"/>
                              <a:alpha val="6500"/>
                            </a:schemeClr>
                          </a:solidFill>
                          <a:prstDash val="solid"/>
                        </a:ln>
                        <a:solidFill>
                          <a:srgbClr val="00B0F0"/>
                        </a:solidFill>
                        <a:effectLst>
                          <a:innerShdw blurRad="50900" dist="38500" dir="13500000">
                            <a:srgbClr val="000000">
                              <a:alpha val="60000"/>
                            </a:srgbClr>
                          </a:innerShdw>
                        </a:effectLst>
                        <a:latin typeface="A.C.M.E. Explosive" pitchFamily="34" charset="0"/>
                      </a:rPr>
                      <a:t>2</a:t>
                    </a:r>
                    <a:endParaRPr lang="zh-CN" altLang="en-US" sz="1200" b="1" cap="none" spc="50" dirty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rgbClr val="00B0F0"/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.C.M.E. Explosive" pitchFamily="34" charset="0"/>
                    </a:endParaRPr>
                  </a:p>
                </p:txBody>
              </p:sp>
            </p:grpSp>
            <p:grpSp>
              <p:nvGrpSpPr>
                <p:cNvPr id="147" name="组合 143"/>
                <p:cNvGrpSpPr/>
                <p:nvPr/>
              </p:nvGrpSpPr>
              <p:grpSpPr>
                <a:xfrm>
                  <a:off x="1538266" y="2150740"/>
                  <a:ext cx="346734" cy="571384"/>
                  <a:chOff x="4096690" y="2966093"/>
                  <a:chExt cx="346734" cy="571384"/>
                </a:xfrm>
              </p:grpSpPr>
              <p:cxnSp>
                <p:nvCxnSpPr>
                  <p:cNvPr id="178" name="直接连接符 177"/>
                  <p:cNvCxnSpPr/>
                  <p:nvPr/>
                </p:nvCxnSpPr>
                <p:spPr>
                  <a:xfrm rot="5400000" flipH="1" flipV="1">
                    <a:off x="4163620" y="3085392"/>
                    <a:ext cx="399104" cy="160505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9" name="Picture 3"/>
                  <p:cNvPicPr>
                    <a:picLocks noChangeArrowheads="1"/>
                  </p:cNvPicPr>
                  <p:nvPr/>
                </p:nvPicPr>
                <p:blipFill>
                  <a:blip r:embed="rId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rcRect b="9920"/>
                  <a:stretch>
                    <a:fillRect/>
                  </a:stretch>
                </p:blipFill>
                <p:spPr bwMode="auto">
                  <a:xfrm rot="1149623" flipV="1">
                    <a:off x="4096690" y="3319912"/>
                    <a:ext cx="276825" cy="2175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cxnSp>
              <p:nvCxnSpPr>
                <p:cNvPr id="148" name="直接连接符 147"/>
                <p:cNvCxnSpPr/>
                <p:nvPr/>
              </p:nvCxnSpPr>
              <p:spPr>
                <a:xfrm flipV="1">
                  <a:off x="1882140" y="2148840"/>
                  <a:ext cx="220980" cy="76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 rot="16200000" flipH="1">
                  <a:off x="1676893" y="2857023"/>
                  <a:ext cx="721996" cy="2571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/>
                <p:cNvCxnSpPr/>
                <p:nvPr/>
              </p:nvCxnSpPr>
              <p:spPr>
                <a:xfrm>
                  <a:off x="1818322" y="3246121"/>
                  <a:ext cx="142878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/>
                <p:cNvCxnSpPr/>
                <p:nvPr/>
              </p:nvCxnSpPr>
              <p:spPr>
                <a:xfrm>
                  <a:off x="1958340" y="2491740"/>
                  <a:ext cx="76200" cy="15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/>
                <p:cNvCxnSpPr/>
                <p:nvPr/>
              </p:nvCxnSpPr>
              <p:spPr>
                <a:xfrm rot="5400000">
                  <a:off x="1574066" y="2854124"/>
                  <a:ext cx="744856" cy="238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/>
                <p:cNvCxnSpPr/>
                <p:nvPr/>
              </p:nvCxnSpPr>
              <p:spPr>
                <a:xfrm>
                  <a:off x="2008822" y="3245170"/>
                  <a:ext cx="142878" cy="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弧形 175"/>
                <p:cNvSpPr/>
                <p:nvPr/>
              </p:nvSpPr>
              <p:spPr>
                <a:xfrm rot="9081874">
                  <a:off x="1829515" y="1808531"/>
                  <a:ext cx="150567" cy="220373"/>
                </a:xfrm>
                <a:prstGeom prst="arc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4" name="组合 200"/>
            <p:cNvGrpSpPr/>
            <p:nvPr/>
          </p:nvGrpSpPr>
          <p:grpSpPr>
            <a:xfrm>
              <a:off x="4737100" y="3870345"/>
              <a:ext cx="2260600" cy="1987551"/>
              <a:chOff x="4737100" y="3870345"/>
              <a:chExt cx="2260600" cy="1987551"/>
            </a:xfrm>
          </p:grpSpPr>
          <p:pic>
            <p:nvPicPr>
              <p:cNvPr id="205" name="Picture 3" descr="Quote_wave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51944" r="23472"/>
              <a:stretch>
                <a:fillRect/>
              </a:stretch>
            </p:blipFill>
            <p:spPr bwMode="auto">
              <a:xfrm>
                <a:off x="4749800" y="3870345"/>
                <a:ext cx="2247900" cy="1916113"/>
              </a:xfrm>
              <a:prstGeom prst="rect">
                <a:avLst/>
              </a:prstGeom>
              <a:noFill/>
            </p:spPr>
          </p:pic>
          <p:pic>
            <p:nvPicPr>
              <p:cNvPr id="206" name="Picture 2" descr="Quote_wav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51806" r="23611"/>
              <a:stretch>
                <a:fillRect/>
              </a:stretch>
            </p:blipFill>
            <p:spPr bwMode="auto">
              <a:xfrm>
                <a:off x="4737100" y="3941783"/>
                <a:ext cx="2247900" cy="191611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11" name="组合 210"/>
          <p:cNvGrpSpPr/>
          <p:nvPr/>
        </p:nvGrpSpPr>
        <p:grpSpPr>
          <a:xfrm>
            <a:off x="6985000" y="247632"/>
            <a:ext cx="2159001" cy="5610264"/>
            <a:chOff x="6985000" y="247632"/>
            <a:chExt cx="2159001" cy="5610264"/>
          </a:xfrm>
        </p:grpSpPr>
        <p:grpSp>
          <p:nvGrpSpPr>
            <p:cNvPr id="190" name="组合 189"/>
            <p:cNvGrpSpPr/>
            <p:nvPr/>
          </p:nvGrpSpPr>
          <p:grpSpPr>
            <a:xfrm>
              <a:off x="7000892" y="247632"/>
              <a:ext cx="2143108" cy="5143536"/>
              <a:chOff x="7053222" y="214294"/>
              <a:chExt cx="2143108" cy="5143536"/>
            </a:xfrm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grpSpPr>
          <p:grpSp>
            <p:nvGrpSpPr>
              <p:cNvPr id="263" name="组合 297"/>
              <p:cNvGrpSpPr/>
              <p:nvPr/>
            </p:nvGrpSpPr>
            <p:grpSpPr>
              <a:xfrm>
                <a:off x="7053222" y="214294"/>
                <a:ext cx="2143108" cy="5143536"/>
                <a:chOff x="6124527" y="214294"/>
                <a:chExt cx="2426330" cy="5214974"/>
              </a:xfrm>
            </p:grpSpPr>
            <p:sp>
              <p:nvSpPr>
                <p:cNvPr id="291" name="矩形 290"/>
                <p:cNvSpPr>
                  <a:spLocks/>
                </p:cNvSpPr>
                <p:nvPr/>
              </p:nvSpPr>
              <p:spPr>
                <a:xfrm>
                  <a:off x="6124527" y="214294"/>
                  <a:ext cx="2426330" cy="52149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92" name="图片 291" descr="灯具.jpg"/>
                <p:cNvPicPr>
                  <a:picLocks noChangeAspect="1"/>
                </p:cNvPicPr>
                <p:nvPr/>
              </p:nvPicPr>
              <p:blipFill>
                <a:blip r:embed="rId10" cstate="print">
                  <a:clrChange>
                    <a:clrFrom>
                      <a:srgbClr val="070709"/>
                    </a:clrFrom>
                    <a:clrTo>
                      <a:srgbClr val="070709">
                        <a:alpha val="0"/>
                      </a:srgbClr>
                    </a:clrTo>
                  </a:clrChange>
                </a:blip>
                <a:srcRect l="1127" t="16250" r="85297" b="11250"/>
                <a:stretch>
                  <a:fillRect/>
                </a:stretch>
              </p:blipFill>
              <p:spPr>
                <a:xfrm>
                  <a:off x="6215074" y="928674"/>
                  <a:ext cx="1071570" cy="4143404"/>
                </a:xfrm>
                <a:prstGeom prst="rect">
                  <a:avLst/>
                </a:prstGeom>
              </p:spPr>
            </p:pic>
            <p:sp>
              <p:nvSpPr>
                <p:cNvPr id="293" name="矩形 292"/>
                <p:cNvSpPr/>
                <p:nvPr/>
              </p:nvSpPr>
              <p:spPr>
                <a:xfrm>
                  <a:off x="7500958" y="1148352"/>
                  <a:ext cx="877164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节</a:t>
                  </a: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7143768" y="1714492"/>
                  <a:ext cx="877164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54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约</a:t>
                  </a: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7286644" y="2285996"/>
                  <a:ext cx="1107996" cy="120032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72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用</a:t>
                  </a: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6715140" y="2857500"/>
                  <a:ext cx="1210589" cy="132343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0" dirty="0" smtClean="0">
                      <a:ln w="18415" cmpd="sng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迷你简卡通" pitchFamily="65" charset="-122"/>
                      <a:ea typeface="迷你简卡通" pitchFamily="65" charset="-122"/>
                    </a:rPr>
                    <a:t>电</a:t>
                  </a: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 rot="5400000">
                <a:off x="7138609" y="2154629"/>
                <a:ext cx="999338" cy="15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梯形 187"/>
              <p:cNvSpPr/>
              <p:nvPr/>
            </p:nvSpPr>
            <p:spPr>
              <a:xfrm>
                <a:off x="7593034" y="2664984"/>
                <a:ext cx="71438" cy="142876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7" name="组合 200"/>
            <p:cNvGrpSpPr/>
            <p:nvPr/>
          </p:nvGrpSpPr>
          <p:grpSpPr>
            <a:xfrm>
              <a:off x="6985000" y="3870345"/>
              <a:ext cx="2159001" cy="1987551"/>
              <a:chOff x="6985000" y="3870345"/>
              <a:chExt cx="2159001" cy="1987551"/>
            </a:xfrm>
          </p:grpSpPr>
          <p:pic>
            <p:nvPicPr>
              <p:cNvPr id="208" name="Picture 3" descr="Quote_wave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76389"/>
              <a:stretch>
                <a:fillRect/>
              </a:stretch>
            </p:blipFill>
            <p:spPr bwMode="auto">
              <a:xfrm>
                <a:off x="6985000" y="3870345"/>
                <a:ext cx="2159001" cy="1916113"/>
              </a:xfrm>
              <a:prstGeom prst="rect">
                <a:avLst/>
              </a:prstGeom>
              <a:noFill/>
            </p:spPr>
          </p:pic>
          <p:pic>
            <p:nvPicPr>
              <p:cNvPr id="209" name="Picture 2" descr="Quote_wav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76528"/>
              <a:stretch>
                <a:fillRect/>
              </a:stretch>
            </p:blipFill>
            <p:spPr bwMode="auto">
              <a:xfrm>
                <a:off x="6997700" y="3941783"/>
                <a:ext cx="2146300" cy="191611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83" name="矩形 282"/>
          <p:cNvSpPr/>
          <p:nvPr/>
        </p:nvSpPr>
        <p:spPr>
          <a:xfrm>
            <a:off x="0" y="-70635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36" dur="2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UND2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7" grpId="2" animBg="1"/>
      <p:bldP spid="198" grpId="0" animBg="1"/>
      <p:bldP spid="198" grpId="1" animBg="1"/>
      <p:bldP spid="198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城市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7790"/>
          <a:stretch>
            <a:fillRect/>
          </a:stretch>
        </p:blipFill>
        <p:spPr>
          <a:xfrm>
            <a:off x="0" y="246743"/>
            <a:ext cx="9187543" cy="545737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0" y="246743"/>
            <a:ext cx="9187543" cy="5457371"/>
            <a:chOff x="116632" y="445227"/>
            <a:chExt cx="8910735" cy="5269773"/>
          </a:xfrm>
        </p:grpSpPr>
        <p:pic>
          <p:nvPicPr>
            <p:cNvPr id="13" name="图片 12" descr="城市.jp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t="7790"/>
            <a:stretch>
              <a:fillRect/>
            </a:stretch>
          </p:blipFill>
          <p:spPr>
            <a:xfrm>
              <a:off x="116632" y="445227"/>
              <a:ext cx="8910735" cy="5269773"/>
            </a:xfrm>
            <a:prstGeom prst="rect">
              <a:avLst/>
            </a:prstGeom>
          </p:spPr>
        </p:pic>
        <p:pic>
          <p:nvPicPr>
            <p:cNvPr id="12" name="图片 11" descr="城市的灯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31000" contrast="100000"/>
            </a:blip>
            <a:srcRect t="7790"/>
            <a:stretch>
              <a:fillRect/>
            </a:stretch>
          </p:blipFill>
          <p:spPr>
            <a:xfrm>
              <a:off x="116632" y="445227"/>
              <a:ext cx="8910735" cy="5269773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  <a:softEdge rad="31750"/>
            </a:effectLst>
          </p:spPr>
        </p:pic>
      </p:grpSp>
      <p:sp>
        <p:nvSpPr>
          <p:cNvPr id="11" name="矩形 10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3500430" y="1928806"/>
            <a:ext cx="571504" cy="714380"/>
          </a:xfrm>
          <a:prstGeom prst="wedgeRoundRectCallout">
            <a:avLst>
              <a:gd name="adj1" fmla="val 48090"/>
              <a:gd name="adj2" fmla="val 87115"/>
              <a:gd name="adj3" fmla="val 16667"/>
            </a:avLst>
          </a:prstGeom>
          <a:solidFill>
            <a:srgbClr val="7DBF05"/>
          </a:solidFill>
          <a:ln w="1270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节能灯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9207" y="2000244"/>
            <a:ext cx="238128" cy="571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灯泡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30200"/>
              </a:clrFrom>
              <a:clrTo>
                <a:srgbClr val="0302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00430" y="1857368"/>
            <a:ext cx="568254" cy="803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3286116" y="1500178"/>
            <a:ext cx="36433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把全国的白炽灯换成节能灯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14744" y="1814448"/>
            <a:ext cx="24288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相当于年减排</a:t>
            </a:r>
            <a:endParaRPr lang="zh-CN" alt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ea typeface="迷你简卡通" pitchFamily="65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357686" y="1857368"/>
            <a:ext cx="2334777" cy="1351958"/>
            <a:chOff x="4357686" y="1857368"/>
            <a:chExt cx="2334777" cy="1351958"/>
          </a:xfrm>
        </p:grpSpPr>
        <p:grpSp>
          <p:nvGrpSpPr>
            <p:cNvPr id="26" name="组合 25"/>
            <p:cNvGrpSpPr/>
            <p:nvPr/>
          </p:nvGrpSpPr>
          <p:grpSpPr>
            <a:xfrm>
              <a:off x="5786446" y="1857368"/>
              <a:ext cx="906017" cy="785818"/>
              <a:chOff x="6286512" y="2071682"/>
              <a:chExt cx="906017" cy="7858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矩形 21"/>
              <p:cNvSpPr/>
              <p:nvPr/>
            </p:nvSpPr>
            <p:spPr>
              <a:xfrm>
                <a:off x="6286512" y="2154843"/>
                <a:ext cx="857256" cy="702657"/>
              </a:xfrm>
              <a:prstGeom prst="rect">
                <a:avLst/>
              </a:prstGeom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286512" y="2071682"/>
                <a:ext cx="90601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400" b="1" spc="-30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方正姚体" pitchFamily="2" charset="-122"/>
                    <a:ea typeface="方正姚体" pitchFamily="2" charset="-122"/>
                  </a:rPr>
                  <a:t>CO</a:t>
                </a:r>
                <a:r>
                  <a:rPr lang="en-US" altLang="zh-CN" sz="20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方正姚体" pitchFamily="2" charset="-122"/>
                    <a:ea typeface="方正姚体" pitchFamily="2" charset="-122"/>
                  </a:rPr>
                  <a:t>2</a:t>
                </a:r>
                <a:endParaRPr lang="zh-CN" altLang="en-US" sz="4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357686" y="2285996"/>
              <a:ext cx="1500198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spc="-3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7DBF05">
                          <a:shade val="30000"/>
                          <a:satMod val="115000"/>
                        </a:srgbClr>
                      </a:gs>
                      <a:gs pos="50000">
                        <a:srgbClr val="7DBF05">
                          <a:shade val="67500"/>
                          <a:satMod val="115000"/>
                        </a:srgbClr>
                      </a:gs>
                      <a:gs pos="100000">
                        <a:srgbClr val="7DBF05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686</a:t>
              </a:r>
              <a:endParaRPr lang="zh-CN" altLang="en-US" sz="5400" spc="-3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5643570" y="2643186"/>
            <a:ext cx="7858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-30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ea typeface="迷你简卡通" pitchFamily="65" charset="-122"/>
              </a:rPr>
              <a:t>万吨</a:t>
            </a:r>
            <a:endParaRPr lang="zh-CN" altLang="en-US" sz="2000" b="1" spc="-30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ea typeface="迷你简卡通" pitchFamily="65" charset="-122"/>
            </a:endParaRPr>
          </a:p>
        </p:txBody>
      </p:sp>
      <p:pic>
        <p:nvPicPr>
          <p:cNvPr id="30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9501222" y="30718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3.44062E-6 L 0.0316 0.08823 " pathEditMode="relative" ptsTypes="AA">
                                      <p:cBhvr>
                                        <p:cTn id="11" dur="2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0" accel="100000">
                                          <p:stCondLst>
                                            <p:cond delay="3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7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93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000">
                <p:cTn id="5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3" grpId="0"/>
      <p:bldP spid="24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空调.jpg"/>
          <p:cNvPicPr>
            <a:picLocks noChangeAspect="1"/>
          </p:cNvPicPr>
          <p:nvPr/>
        </p:nvPicPr>
        <p:blipFill>
          <a:blip r:embed="rId4" cstate="print">
            <a:grayscl/>
          </a:blip>
          <a:stretch>
            <a:fillRect/>
          </a:stretch>
        </p:blipFill>
        <p:spPr>
          <a:xfrm>
            <a:off x="584118" y="250583"/>
            <a:ext cx="7202592" cy="5214954"/>
          </a:xfrm>
          <a:prstGeom prst="rect">
            <a:avLst/>
          </a:prstGeom>
        </p:spPr>
      </p:pic>
      <p:pic>
        <p:nvPicPr>
          <p:cNvPr id="15" name="图片 14" descr="电脑.jpg"/>
          <p:cNvPicPr>
            <a:picLocks noChangeAspect="1"/>
          </p:cNvPicPr>
          <p:nvPr/>
        </p:nvPicPr>
        <p:blipFill>
          <a:blip r:embed="rId5" cstate="print"/>
          <a:srcRect r="85126"/>
          <a:stretch>
            <a:fillRect/>
          </a:stretch>
        </p:blipFill>
        <p:spPr>
          <a:xfrm>
            <a:off x="8083166" y="250583"/>
            <a:ext cx="1060834" cy="51640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5400000">
            <a:off x="5233545" y="2653871"/>
            <a:ext cx="5400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电脑.jpg"/>
          <p:cNvPicPr>
            <a:picLocks noChangeAspect="1"/>
          </p:cNvPicPr>
          <p:nvPr/>
        </p:nvPicPr>
        <p:blipFill>
          <a:blip r:embed="rId5" cstate="print"/>
          <a:srcRect l="95335" r="838"/>
          <a:stretch>
            <a:fillRect/>
          </a:stretch>
        </p:blipFill>
        <p:spPr>
          <a:xfrm>
            <a:off x="0" y="238840"/>
            <a:ext cx="272929" cy="51640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-2267445" y="2582433"/>
            <a:ext cx="5400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 rot="16200000">
            <a:off x="6441111" y="1357302"/>
            <a:ext cx="928694" cy="1214446"/>
          </a:xfrm>
          <a:prstGeom prst="trapezoid">
            <a:avLst>
              <a:gd name="adj" fmla="val 732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空调.jpg"/>
          <p:cNvPicPr>
            <a:picLocks noChangeAspect="1"/>
          </p:cNvPicPr>
          <p:nvPr/>
        </p:nvPicPr>
        <p:blipFill>
          <a:blip r:embed="rId4" cstate="print">
            <a:grayscl/>
          </a:blip>
          <a:srcRect r="21622"/>
          <a:stretch>
            <a:fillRect/>
          </a:stretch>
        </p:blipFill>
        <p:spPr>
          <a:xfrm>
            <a:off x="584118" y="250583"/>
            <a:ext cx="5645232" cy="5214954"/>
          </a:xfrm>
          <a:prstGeom prst="rect">
            <a:avLst/>
          </a:prstGeom>
        </p:spPr>
      </p:pic>
      <p:grpSp>
        <p:nvGrpSpPr>
          <p:cNvPr id="2" name="组合 46"/>
          <p:cNvGrpSpPr/>
          <p:nvPr/>
        </p:nvGrpSpPr>
        <p:grpSpPr>
          <a:xfrm rot="1466999">
            <a:off x="3054280" y="3120598"/>
            <a:ext cx="726123" cy="325799"/>
            <a:chOff x="3025119" y="2943073"/>
            <a:chExt cx="726123" cy="325799"/>
          </a:xfrm>
        </p:grpSpPr>
        <p:cxnSp>
          <p:nvCxnSpPr>
            <p:cNvPr id="24" name="直接连接符 23"/>
            <p:cNvCxnSpPr/>
            <p:nvPr/>
          </p:nvCxnSpPr>
          <p:spPr>
            <a:xfrm rot="21209740" flipV="1">
              <a:off x="3025119" y="3178375"/>
              <a:ext cx="215916" cy="904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3726437">
              <a:off x="3177852" y="298509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图片 36" descr="遥控器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209740">
              <a:off x="3230146" y="2943073"/>
              <a:ext cx="521096" cy="216064"/>
            </a:xfrm>
            <a:prstGeom prst="rect">
              <a:avLst/>
            </a:prstGeom>
          </p:spPr>
        </p:pic>
        <p:pic>
          <p:nvPicPr>
            <p:cNvPr id="38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67532" b="14027"/>
            <a:stretch>
              <a:fillRect/>
            </a:stretch>
          </p:blipFill>
          <p:spPr bwMode="auto">
            <a:xfrm rot="3726437">
              <a:off x="3228089" y="2910757"/>
              <a:ext cx="90000" cy="205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7" name="直接连接符 26"/>
          <p:cNvCxnSpPr/>
          <p:nvPr/>
        </p:nvCxnSpPr>
        <p:spPr>
          <a:xfrm rot="21209740" flipV="1">
            <a:off x="2761159" y="3302850"/>
            <a:ext cx="267299" cy="396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1968771" y="2906224"/>
            <a:ext cx="2169451" cy="796575"/>
            <a:chOff x="1968771" y="2906224"/>
            <a:chExt cx="2169451" cy="796575"/>
          </a:xfrm>
        </p:grpSpPr>
        <p:cxnSp>
          <p:nvCxnSpPr>
            <p:cNvPr id="21" name="直接连接符 20"/>
            <p:cNvCxnSpPr/>
            <p:nvPr/>
          </p:nvCxnSpPr>
          <p:spPr>
            <a:xfrm rot="10409740" flipV="1">
              <a:off x="3017898" y="3435156"/>
              <a:ext cx="131762" cy="714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5809740" flipV="1">
              <a:off x="2187913" y="3580905"/>
              <a:ext cx="156285" cy="875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1209740" flipV="1">
              <a:off x="2311758" y="3569161"/>
              <a:ext cx="199293" cy="1289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1209740">
              <a:off x="3901598" y="3416347"/>
              <a:ext cx="161908" cy="598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21209740" flipV="1">
              <a:off x="3529032" y="3463619"/>
              <a:ext cx="444361" cy="1340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21209740">
              <a:off x="2585408" y="3415167"/>
              <a:ext cx="500066" cy="714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21209740">
              <a:off x="3157868" y="3417395"/>
              <a:ext cx="379521" cy="2326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209740">
              <a:off x="3958366" y="3504607"/>
              <a:ext cx="179856" cy="307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209740">
              <a:off x="3028896" y="3506194"/>
              <a:ext cx="540430" cy="990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21209740">
              <a:off x="3566146" y="3544252"/>
              <a:ext cx="4680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21209740" flipV="1">
              <a:off x="2494009" y="3379747"/>
              <a:ext cx="274029" cy="1545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椭圆 34"/>
            <p:cNvSpPr>
              <a:spLocks noChangeAspect="1"/>
            </p:cNvSpPr>
            <p:nvPr/>
          </p:nvSpPr>
          <p:spPr>
            <a:xfrm rot="21209740">
              <a:off x="2069364" y="2906224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9621966">
              <a:off x="1977651" y="3356448"/>
              <a:ext cx="283347" cy="233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弧形 38"/>
            <p:cNvSpPr/>
            <p:nvPr/>
          </p:nvSpPr>
          <p:spPr>
            <a:xfrm rot="1127455" flipH="1">
              <a:off x="2504980" y="3299542"/>
              <a:ext cx="246467" cy="325713"/>
            </a:xfrm>
            <a:prstGeom prst="arc">
              <a:avLst>
                <a:gd name="adj1" fmla="val 17067003"/>
                <a:gd name="adj2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18948340" flipH="1">
              <a:off x="1968771" y="2975737"/>
              <a:ext cx="158776" cy="214314"/>
            </a:xfrm>
            <a:custGeom>
              <a:avLst/>
              <a:gdLst>
                <a:gd name="connsiteX0" fmla="*/ 92075 w 187325"/>
                <a:gd name="connsiteY0" fmla="*/ 514350 h 514350"/>
                <a:gd name="connsiteX1" fmla="*/ 73025 w 187325"/>
                <a:gd name="connsiteY1" fmla="*/ 485775 h 514350"/>
                <a:gd name="connsiteX2" fmla="*/ 92075 w 187325"/>
                <a:gd name="connsiteY2" fmla="*/ 457200 h 514350"/>
                <a:gd name="connsiteX3" fmla="*/ 111125 w 187325"/>
                <a:gd name="connsiteY3" fmla="*/ 333375 h 514350"/>
                <a:gd name="connsiteX4" fmla="*/ 120650 w 187325"/>
                <a:gd name="connsiteY4" fmla="*/ 304800 h 514350"/>
                <a:gd name="connsiteX5" fmla="*/ 111125 w 187325"/>
                <a:gd name="connsiteY5" fmla="*/ 200025 h 514350"/>
                <a:gd name="connsiteX6" fmla="*/ 82550 w 187325"/>
                <a:gd name="connsiteY6" fmla="*/ 180975 h 514350"/>
                <a:gd name="connsiteX7" fmla="*/ 53975 w 187325"/>
                <a:gd name="connsiteY7" fmla="*/ 152400 h 514350"/>
                <a:gd name="connsiteX8" fmla="*/ 25400 w 187325"/>
                <a:gd name="connsiteY8" fmla="*/ 161925 h 514350"/>
                <a:gd name="connsiteX9" fmla="*/ 25400 w 187325"/>
                <a:gd name="connsiteY9" fmla="*/ 219075 h 514350"/>
                <a:gd name="connsiteX10" fmla="*/ 53975 w 187325"/>
                <a:gd name="connsiteY10" fmla="*/ 228600 h 514350"/>
                <a:gd name="connsiteX11" fmla="*/ 111125 w 187325"/>
                <a:gd name="connsiteY11" fmla="*/ 219075 h 514350"/>
                <a:gd name="connsiteX12" fmla="*/ 139700 w 187325"/>
                <a:gd name="connsiteY12" fmla="*/ 209550 h 514350"/>
                <a:gd name="connsiteX13" fmla="*/ 149225 w 187325"/>
                <a:gd name="connsiteY13" fmla="*/ 161925 h 514350"/>
                <a:gd name="connsiteX14" fmla="*/ 168275 w 187325"/>
                <a:gd name="connsiteY14" fmla="*/ 104775 h 514350"/>
                <a:gd name="connsiteX15" fmla="*/ 187325 w 187325"/>
                <a:gd name="connsiteY15" fmla="*/ 19050 h 514350"/>
                <a:gd name="connsiteX16" fmla="*/ 139700 w 187325"/>
                <a:gd name="connsiteY16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20650 w 187325"/>
                <a:gd name="connsiteY2" fmla="*/ 304800 h 514350"/>
                <a:gd name="connsiteX3" fmla="*/ 111125 w 187325"/>
                <a:gd name="connsiteY3" fmla="*/ 200025 h 514350"/>
                <a:gd name="connsiteX4" fmla="*/ 82550 w 187325"/>
                <a:gd name="connsiteY4" fmla="*/ 180975 h 514350"/>
                <a:gd name="connsiteX5" fmla="*/ 53975 w 187325"/>
                <a:gd name="connsiteY5" fmla="*/ 152400 h 514350"/>
                <a:gd name="connsiteX6" fmla="*/ 25400 w 187325"/>
                <a:gd name="connsiteY6" fmla="*/ 161925 h 514350"/>
                <a:gd name="connsiteX7" fmla="*/ 25400 w 187325"/>
                <a:gd name="connsiteY7" fmla="*/ 219075 h 514350"/>
                <a:gd name="connsiteX8" fmla="*/ 53975 w 187325"/>
                <a:gd name="connsiteY8" fmla="*/ 228600 h 514350"/>
                <a:gd name="connsiteX9" fmla="*/ 111125 w 187325"/>
                <a:gd name="connsiteY9" fmla="*/ 219075 h 514350"/>
                <a:gd name="connsiteX10" fmla="*/ 139700 w 187325"/>
                <a:gd name="connsiteY10" fmla="*/ 209550 h 514350"/>
                <a:gd name="connsiteX11" fmla="*/ 149225 w 187325"/>
                <a:gd name="connsiteY11" fmla="*/ 161925 h 514350"/>
                <a:gd name="connsiteX12" fmla="*/ 168275 w 187325"/>
                <a:gd name="connsiteY12" fmla="*/ 104775 h 514350"/>
                <a:gd name="connsiteX13" fmla="*/ 187325 w 187325"/>
                <a:gd name="connsiteY13" fmla="*/ 19050 h 514350"/>
                <a:gd name="connsiteX14" fmla="*/ 139700 w 187325"/>
                <a:gd name="connsiteY14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53975 w 168275"/>
                <a:gd name="connsiteY4" fmla="*/ 152400 h 514350"/>
                <a:gd name="connsiteX5" fmla="*/ 25400 w 168275"/>
                <a:gd name="connsiteY5" fmla="*/ 161925 h 514350"/>
                <a:gd name="connsiteX6" fmla="*/ 25400 w 168275"/>
                <a:gd name="connsiteY6" fmla="*/ 219075 h 514350"/>
                <a:gd name="connsiteX7" fmla="*/ 53975 w 168275"/>
                <a:gd name="connsiteY7" fmla="*/ 228600 h 514350"/>
                <a:gd name="connsiteX8" fmla="*/ 111125 w 168275"/>
                <a:gd name="connsiteY8" fmla="*/ 219075 h 514350"/>
                <a:gd name="connsiteX9" fmla="*/ 139700 w 168275"/>
                <a:gd name="connsiteY9" fmla="*/ 209550 h 514350"/>
                <a:gd name="connsiteX10" fmla="*/ 149225 w 168275"/>
                <a:gd name="connsiteY10" fmla="*/ 161925 h 514350"/>
                <a:gd name="connsiteX11" fmla="*/ 168275 w 168275"/>
                <a:gd name="connsiteY11" fmla="*/ 104775 h 514350"/>
                <a:gd name="connsiteX12" fmla="*/ 139700 w 168275"/>
                <a:gd name="connsiteY12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81505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38188 w 123913"/>
                <a:gd name="connsiteY3" fmla="*/ 180975 h 514350"/>
                <a:gd name="connsiteX4" fmla="*/ 9084 w 123913"/>
                <a:gd name="connsiteY4" fmla="*/ 161925 h 514350"/>
                <a:gd name="connsiteX5" fmla="*/ 9613 w 123913"/>
                <a:gd name="connsiteY5" fmla="*/ 275782 h 514350"/>
                <a:gd name="connsiteX6" fmla="*/ 66763 w 123913"/>
                <a:gd name="connsiteY6" fmla="*/ 266257 h 514350"/>
                <a:gd name="connsiteX7" fmla="*/ 95338 w 123913"/>
                <a:gd name="connsiteY7" fmla="*/ 209550 h 514350"/>
                <a:gd name="connsiteX8" fmla="*/ 104863 w 123913"/>
                <a:gd name="connsiteY8" fmla="*/ 161925 h 514350"/>
                <a:gd name="connsiteX9" fmla="*/ 123913 w 123913"/>
                <a:gd name="connsiteY9" fmla="*/ 104775 h 514350"/>
                <a:gd name="connsiteX10" fmla="*/ 95338 w 123913"/>
                <a:gd name="connsiteY10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04863 w 123913"/>
                <a:gd name="connsiteY7" fmla="*/ 161925 h 514350"/>
                <a:gd name="connsiteX8" fmla="*/ 123913 w 123913"/>
                <a:gd name="connsiteY8" fmla="*/ 104775 h 514350"/>
                <a:gd name="connsiteX9" fmla="*/ 95338 w 123913"/>
                <a:gd name="connsiteY9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12519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74" h="514350">
                  <a:moveTo>
                    <a:pt x="64894" y="514350"/>
                  </a:moveTo>
                  <a:cubicBezTo>
                    <a:pt x="70847" y="470694"/>
                    <a:pt x="96644" y="339725"/>
                    <a:pt x="93469" y="304800"/>
                  </a:cubicBezTo>
                  <a:cubicBezTo>
                    <a:pt x="90294" y="269875"/>
                    <a:pt x="94257" y="233543"/>
                    <a:pt x="83944" y="200025"/>
                  </a:cubicBezTo>
                  <a:cubicBezTo>
                    <a:pt x="72743" y="176213"/>
                    <a:pt x="73197" y="131997"/>
                    <a:pt x="26265" y="161925"/>
                  </a:cubicBezTo>
                  <a:cubicBezTo>
                    <a:pt x="0" y="220195"/>
                    <a:pt x="17181" y="258393"/>
                    <a:pt x="26794" y="275782"/>
                  </a:cubicBezTo>
                  <a:cubicBezTo>
                    <a:pt x="71094" y="333951"/>
                    <a:pt x="86601" y="292468"/>
                    <a:pt x="83944" y="266257"/>
                  </a:cubicBezTo>
                  <a:cubicBezTo>
                    <a:pt x="161074" y="243630"/>
                    <a:pt x="88955" y="165675"/>
                    <a:pt x="98480" y="138761"/>
                  </a:cubicBezTo>
                  <a:cubicBezTo>
                    <a:pt x="108005" y="111847"/>
                    <a:pt x="141094" y="139700"/>
                    <a:pt x="141094" y="104775"/>
                  </a:cubicBezTo>
                  <a:cubicBezTo>
                    <a:pt x="139507" y="77788"/>
                    <a:pt x="118472" y="21828"/>
                    <a:pt x="112519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40"/>
          <p:cNvGrpSpPr/>
          <p:nvPr/>
        </p:nvGrpSpPr>
        <p:grpSpPr>
          <a:xfrm rot="274910">
            <a:off x="5192919" y="2746777"/>
            <a:ext cx="430449" cy="522993"/>
            <a:chOff x="1795676" y="1307246"/>
            <a:chExt cx="474501" cy="539025"/>
          </a:xfrm>
        </p:grpSpPr>
        <p:sp>
          <p:nvSpPr>
            <p:cNvPr id="42" name="流程图: 延期 41"/>
            <p:cNvSpPr/>
            <p:nvPr/>
          </p:nvSpPr>
          <p:spPr>
            <a:xfrm rot="5606035" flipH="1">
              <a:off x="1916768" y="1279620"/>
              <a:ext cx="275727" cy="431091"/>
            </a:xfrm>
            <a:prstGeom prst="flowChartDelay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延期 42"/>
            <p:cNvSpPr/>
            <p:nvPr/>
          </p:nvSpPr>
          <p:spPr>
            <a:xfrm rot="5689568">
              <a:off x="1868530" y="1486295"/>
              <a:ext cx="287122" cy="432830"/>
            </a:xfrm>
            <a:prstGeom prst="flowChartDelay">
              <a:avLst/>
            </a:prstGeom>
            <a:solidFill>
              <a:schemeClr val="tx2">
                <a:lumMod val="40000"/>
                <a:lumOff val="60000"/>
              </a:schemeClr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 rot="1334078" flipH="1">
              <a:off x="1869721" y="1307246"/>
              <a:ext cx="3818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7"/>
          <p:cNvGrpSpPr/>
          <p:nvPr/>
        </p:nvGrpSpPr>
        <p:grpSpPr>
          <a:xfrm rot="384070">
            <a:off x="3025208" y="2993159"/>
            <a:ext cx="726123" cy="325799"/>
            <a:chOff x="3025119" y="2943073"/>
            <a:chExt cx="726123" cy="325799"/>
          </a:xfrm>
        </p:grpSpPr>
        <p:cxnSp>
          <p:nvCxnSpPr>
            <p:cNvPr id="49" name="直接连接符 48"/>
            <p:cNvCxnSpPr/>
            <p:nvPr/>
          </p:nvCxnSpPr>
          <p:spPr>
            <a:xfrm rot="21209740" flipV="1">
              <a:off x="3025119" y="3178375"/>
              <a:ext cx="215916" cy="904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3726437">
              <a:off x="3177852" y="298509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图片 50" descr="遥控器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209740">
              <a:off x="3230146" y="2943073"/>
              <a:ext cx="521096" cy="216064"/>
            </a:xfrm>
            <a:prstGeom prst="rect">
              <a:avLst/>
            </a:prstGeom>
          </p:spPr>
        </p:pic>
        <p:pic>
          <p:nvPicPr>
            <p:cNvPr id="52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67532" b="14027"/>
            <a:stretch>
              <a:fillRect/>
            </a:stretch>
          </p:blipFill>
          <p:spPr bwMode="auto">
            <a:xfrm rot="3726437">
              <a:off x="3228089" y="2910757"/>
              <a:ext cx="90000" cy="205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5" name="直接连接符 54"/>
          <p:cNvCxnSpPr/>
          <p:nvPr/>
        </p:nvCxnSpPr>
        <p:spPr>
          <a:xfrm rot="5400000" flipH="1" flipV="1">
            <a:off x="2667473" y="3178026"/>
            <a:ext cx="273365" cy="91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组合 56"/>
          <p:cNvGrpSpPr/>
          <p:nvPr/>
        </p:nvGrpSpPr>
        <p:grpSpPr>
          <a:xfrm rot="18944950">
            <a:off x="2630982" y="2538845"/>
            <a:ext cx="726123" cy="325799"/>
            <a:chOff x="3025119" y="2943073"/>
            <a:chExt cx="726123" cy="325799"/>
          </a:xfrm>
        </p:grpSpPr>
        <p:cxnSp>
          <p:nvCxnSpPr>
            <p:cNvPr id="58" name="直接连接符 57"/>
            <p:cNvCxnSpPr/>
            <p:nvPr/>
          </p:nvCxnSpPr>
          <p:spPr>
            <a:xfrm rot="21209740" flipV="1">
              <a:off x="3025119" y="3178375"/>
              <a:ext cx="215916" cy="904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3726437">
              <a:off x="3177852" y="298509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图片 59" descr="遥控器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209740">
              <a:off x="3230146" y="2943073"/>
              <a:ext cx="521096" cy="216064"/>
            </a:xfrm>
            <a:prstGeom prst="rect">
              <a:avLst/>
            </a:prstGeom>
          </p:spPr>
        </p:pic>
        <p:pic>
          <p:nvPicPr>
            <p:cNvPr id="61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67532" b="14027"/>
            <a:stretch>
              <a:fillRect/>
            </a:stretch>
          </p:blipFill>
          <p:spPr bwMode="auto">
            <a:xfrm rot="3726437">
              <a:off x="3228089" y="2910757"/>
              <a:ext cx="90000" cy="205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4" name="矩形 63"/>
          <p:cNvSpPr/>
          <p:nvPr/>
        </p:nvSpPr>
        <p:spPr>
          <a:xfrm>
            <a:off x="3571868" y="1428740"/>
            <a:ext cx="27146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每天少开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7DBF05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半小时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电视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57686" y="1785930"/>
            <a:ext cx="20002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相当于年减排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57818" y="2077046"/>
            <a:ext cx="11192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CO</a:t>
            </a:r>
            <a:r>
              <a:rPr lang="en-US" altLang="zh-CN" sz="24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2</a:t>
            </a:r>
            <a:endParaRPr lang="zh-CN" altLang="en-US" sz="2400" b="1" spc="-300" dirty="0" smtClean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086486" y="1633529"/>
            <a:ext cx="1571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768</a:t>
            </a:r>
            <a:r>
              <a:rPr lang="zh-CN" altLang="en-US" b="1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万吨</a:t>
            </a:r>
          </a:p>
        </p:txBody>
      </p:sp>
      <p:sp>
        <p:nvSpPr>
          <p:cNvPr id="63" name="波形 62"/>
          <p:cNvSpPr/>
          <p:nvPr/>
        </p:nvSpPr>
        <p:spPr>
          <a:xfrm rot="2202126">
            <a:off x="2413777" y="1381642"/>
            <a:ext cx="353859" cy="100538"/>
          </a:xfrm>
          <a:prstGeom prst="wave">
            <a:avLst/>
          </a:prstGeom>
          <a:ln>
            <a:noFill/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>
          <a:xfrm rot="5400000" flipH="1" flipV="1">
            <a:off x="3902076" y="1054228"/>
            <a:ext cx="380999" cy="3"/>
          </a:xfrm>
          <a:prstGeom prst="line">
            <a:avLst/>
          </a:prstGeom>
          <a:ln w="19050">
            <a:gradFill flip="none" rotWithShape="1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3600000" scaled="0"/>
              <a:tileRect/>
            </a:gra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椭圆 65"/>
          <p:cNvSpPr>
            <a:spLocks noChangeAspect="1"/>
          </p:cNvSpPr>
          <p:nvPr/>
        </p:nvSpPr>
        <p:spPr>
          <a:xfrm>
            <a:off x="4071934" y="1222504"/>
            <a:ext cx="45720" cy="4572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071934" y="720854"/>
            <a:ext cx="10134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26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℃</a:t>
            </a:r>
            <a:endParaRPr lang="zh-CN" altLang="en-US" sz="2400" dirty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071934" y="720854"/>
            <a:ext cx="10134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27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℃</a:t>
            </a:r>
            <a:endParaRPr lang="zh-CN" altLang="en-US" sz="2400" dirty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000628" y="642922"/>
            <a:ext cx="24288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每台空调在国家提倡的温度上调高</a:t>
            </a:r>
            <a:r>
              <a:rPr lang="en-US" altLang="zh-CN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1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ea typeface="迷你简卡通" pitchFamily="65" charset="-122"/>
              </a:rPr>
              <a:t>℃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ea typeface="迷你简卡通" pitchFamily="65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286116" y="1376295"/>
            <a:ext cx="20002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相当于年减排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095857" y="1169247"/>
            <a:ext cx="1023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CO</a:t>
            </a:r>
            <a:r>
              <a:rPr lang="en-US" altLang="zh-CN" sz="20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2</a:t>
            </a:r>
            <a:endParaRPr lang="zh-CN" altLang="en-US" sz="2000" b="1" spc="-300" dirty="0" smtClean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143372" y="1649548"/>
            <a:ext cx="1571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317</a:t>
            </a:r>
            <a:r>
              <a:rPr lang="zh-CN" altLang="en-US" b="1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万吨</a:t>
            </a:r>
          </a:p>
        </p:txBody>
      </p:sp>
      <p:cxnSp>
        <p:nvCxnSpPr>
          <p:cNvPr id="81" name="直接连接符 80"/>
          <p:cNvCxnSpPr/>
          <p:nvPr/>
        </p:nvCxnSpPr>
        <p:spPr>
          <a:xfrm rot="5400000">
            <a:off x="655824" y="2285599"/>
            <a:ext cx="999338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梯形 81"/>
          <p:cNvSpPr/>
          <p:nvPr/>
        </p:nvSpPr>
        <p:spPr>
          <a:xfrm>
            <a:off x="1119530" y="2762616"/>
            <a:ext cx="71438" cy="142876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灯具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70709"/>
              </a:clrFrom>
              <a:clrTo>
                <a:srgbClr val="070709">
                  <a:alpha val="0"/>
                </a:srgbClr>
              </a:clrTo>
            </a:clrChange>
          </a:blip>
          <a:srcRect l="1928" t="17218" r="87056" b="70501"/>
          <a:stretch>
            <a:fillRect/>
          </a:stretch>
        </p:blipFill>
        <p:spPr>
          <a:xfrm>
            <a:off x="691662" y="1154711"/>
            <a:ext cx="820615" cy="66236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69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9501222" y="3071814"/>
            <a:ext cx="304800" cy="304800"/>
          </a:xfrm>
          <a:prstGeom prst="rect">
            <a:avLst/>
          </a:prstGeom>
        </p:spPr>
      </p:pic>
      <p:pic>
        <p:nvPicPr>
          <p:cNvPr id="70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9501222" y="342900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E1E8"/>
                                      </p:to>
                                    </p:animClr>
                                    <p:animClr clrSpc="rgb" dir="cw">
                                      <p:cBhvr>
                                        <p:cTn id="7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E1E8"/>
                                      </p:to>
                                    </p:animClr>
                                    <p:set>
                                      <p:cBhvr>
                                        <p:cTn id="8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39" presetClass="exit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7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33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433"/>
                            </p:stCondLst>
                            <p:childTnLst>
                              <p:par>
                                <p:cTn id="58" presetID="47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33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933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7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5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2" dur="80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3" dur="80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80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66"/>
                            </p:stCondLst>
                            <p:childTnLst>
                              <p:par>
                                <p:cTn id="114" presetID="39" presetClass="exit" presetSubtype="0" decel="10000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9" presetClass="exit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9" presetClass="exit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9" presetClass="exit" presetSubtype="0" decel="10000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3" dur="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000">
                <p:cTn id="13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65000">
                <p:cTn id="13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  <p:bldLst>
      <p:bldP spid="18" grpId="0" animBg="1"/>
      <p:bldP spid="18" grpId="1" animBg="1"/>
      <p:bldP spid="64" grpId="0"/>
      <p:bldP spid="64" grpId="1"/>
      <p:bldP spid="54" grpId="0"/>
      <p:bldP spid="54" grpId="1"/>
      <p:bldP spid="56" grpId="0"/>
      <p:bldP spid="56" grpId="1"/>
      <p:bldP spid="62" grpId="0"/>
      <p:bldP spid="62" grpId="1"/>
      <p:bldP spid="63" grpId="0" animBg="1"/>
      <p:bldP spid="74" grpId="0"/>
      <p:bldP spid="75" grpId="0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空调.jpg"/>
          <p:cNvPicPr>
            <a:picLocks noChangeAspect="1"/>
          </p:cNvPicPr>
          <p:nvPr/>
        </p:nvPicPr>
        <p:blipFill>
          <a:blip r:embed="rId4" cstate="print">
            <a:grayscl/>
          </a:blip>
          <a:stretch>
            <a:fillRect/>
          </a:stretch>
        </p:blipFill>
        <p:spPr>
          <a:xfrm>
            <a:off x="584118" y="250583"/>
            <a:ext cx="7202592" cy="5214954"/>
          </a:xfrm>
          <a:prstGeom prst="rect">
            <a:avLst/>
          </a:prstGeom>
        </p:spPr>
      </p:pic>
      <p:pic>
        <p:nvPicPr>
          <p:cNvPr id="15" name="图片 14" descr="电脑.jpg"/>
          <p:cNvPicPr>
            <a:picLocks noChangeAspect="1"/>
          </p:cNvPicPr>
          <p:nvPr/>
        </p:nvPicPr>
        <p:blipFill>
          <a:blip r:embed="rId5" cstate="print"/>
          <a:srcRect r="85126"/>
          <a:stretch>
            <a:fillRect/>
          </a:stretch>
        </p:blipFill>
        <p:spPr>
          <a:xfrm>
            <a:off x="8083166" y="250583"/>
            <a:ext cx="1060834" cy="51640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5400000">
            <a:off x="5233545" y="2653871"/>
            <a:ext cx="5400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电脑.jpg"/>
          <p:cNvPicPr>
            <a:picLocks noChangeAspect="1"/>
          </p:cNvPicPr>
          <p:nvPr/>
        </p:nvPicPr>
        <p:blipFill>
          <a:blip r:embed="rId5" cstate="print"/>
          <a:srcRect l="95335" r="838"/>
          <a:stretch>
            <a:fillRect/>
          </a:stretch>
        </p:blipFill>
        <p:spPr>
          <a:xfrm>
            <a:off x="0" y="238840"/>
            <a:ext cx="272929" cy="51640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-2267445" y="2582433"/>
            <a:ext cx="5400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空调.jpg"/>
          <p:cNvPicPr>
            <a:picLocks noChangeAspect="1"/>
          </p:cNvPicPr>
          <p:nvPr/>
        </p:nvPicPr>
        <p:blipFill>
          <a:blip r:embed="rId4" cstate="print">
            <a:grayscl/>
          </a:blip>
          <a:srcRect r="21622"/>
          <a:stretch>
            <a:fillRect/>
          </a:stretch>
        </p:blipFill>
        <p:spPr>
          <a:xfrm>
            <a:off x="584118" y="250583"/>
            <a:ext cx="5645232" cy="5214954"/>
          </a:xfrm>
          <a:prstGeom prst="rect">
            <a:avLst/>
          </a:prstGeom>
        </p:spPr>
      </p:pic>
      <p:grpSp>
        <p:nvGrpSpPr>
          <p:cNvPr id="4" name="组合 40"/>
          <p:cNvGrpSpPr/>
          <p:nvPr/>
        </p:nvGrpSpPr>
        <p:grpSpPr>
          <a:xfrm rot="274910">
            <a:off x="5192919" y="2746777"/>
            <a:ext cx="430449" cy="522993"/>
            <a:chOff x="1795676" y="1307246"/>
            <a:chExt cx="474501" cy="539025"/>
          </a:xfrm>
        </p:grpSpPr>
        <p:sp>
          <p:nvSpPr>
            <p:cNvPr id="42" name="流程图: 延期 41"/>
            <p:cNvSpPr/>
            <p:nvPr/>
          </p:nvSpPr>
          <p:spPr>
            <a:xfrm rot="5606035" flipH="1">
              <a:off x="1916768" y="1279620"/>
              <a:ext cx="275727" cy="431091"/>
            </a:xfrm>
            <a:prstGeom prst="flowChartDelay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延期 42"/>
            <p:cNvSpPr/>
            <p:nvPr/>
          </p:nvSpPr>
          <p:spPr>
            <a:xfrm rot="5689568">
              <a:off x="1868530" y="1486295"/>
              <a:ext cx="287122" cy="432830"/>
            </a:xfrm>
            <a:prstGeom prst="flowChartDelay">
              <a:avLst/>
            </a:prstGeom>
            <a:solidFill>
              <a:schemeClr val="tx2">
                <a:lumMod val="40000"/>
                <a:lumOff val="60000"/>
              </a:schemeClr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 rot="1334078" flipH="1">
              <a:off x="1869721" y="1307246"/>
              <a:ext cx="3818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sp>
        <p:nvSpPr>
          <p:cNvPr id="63" name="波形 62"/>
          <p:cNvSpPr/>
          <p:nvPr/>
        </p:nvSpPr>
        <p:spPr>
          <a:xfrm rot="2202126">
            <a:off x="2413777" y="1381642"/>
            <a:ext cx="353859" cy="100538"/>
          </a:xfrm>
          <a:prstGeom prst="wave">
            <a:avLst/>
          </a:prstGeom>
          <a:ln>
            <a:noFill/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>
          <a:xfrm rot="5400000" flipH="1" flipV="1">
            <a:off x="3902076" y="1054228"/>
            <a:ext cx="380999" cy="3"/>
          </a:xfrm>
          <a:prstGeom prst="line">
            <a:avLst/>
          </a:prstGeom>
          <a:ln w="19050">
            <a:gradFill flip="none" rotWithShape="1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3600000" scaled="0"/>
              <a:tileRect/>
            </a:gra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椭圆 65"/>
          <p:cNvSpPr>
            <a:spLocks noChangeAspect="1"/>
          </p:cNvSpPr>
          <p:nvPr/>
        </p:nvSpPr>
        <p:spPr>
          <a:xfrm>
            <a:off x="4071934" y="1222504"/>
            <a:ext cx="45720" cy="4572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071934" y="720854"/>
            <a:ext cx="10134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27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℃</a:t>
            </a:r>
            <a:endParaRPr lang="zh-CN" altLang="en-US" sz="2400" dirty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1" name="直接连接符 80"/>
          <p:cNvCxnSpPr/>
          <p:nvPr/>
        </p:nvCxnSpPr>
        <p:spPr>
          <a:xfrm rot="5400000">
            <a:off x="655824" y="2285599"/>
            <a:ext cx="999338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梯形 81"/>
          <p:cNvSpPr/>
          <p:nvPr/>
        </p:nvSpPr>
        <p:spPr>
          <a:xfrm>
            <a:off x="1119530" y="2762616"/>
            <a:ext cx="71438" cy="142876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灯具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70709"/>
              </a:clrFrom>
              <a:clrTo>
                <a:srgbClr val="070709">
                  <a:alpha val="0"/>
                </a:srgbClr>
              </a:clrTo>
            </a:clrChange>
          </a:blip>
          <a:srcRect l="1928" t="17218" r="87056" b="70501"/>
          <a:stretch>
            <a:fillRect/>
          </a:stretch>
        </p:blipFill>
        <p:spPr>
          <a:xfrm>
            <a:off x="691662" y="1154711"/>
            <a:ext cx="820615" cy="66236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grpSp>
        <p:nvGrpSpPr>
          <p:cNvPr id="96" name="组合 95"/>
          <p:cNvGrpSpPr/>
          <p:nvPr/>
        </p:nvGrpSpPr>
        <p:grpSpPr>
          <a:xfrm>
            <a:off x="1142976" y="2786062"/>
            <a:ext cx="2261671" cy="954772"/>
            <a:chOff x="2983290" y="3814823"/>
            <a:chExt cx="2261671" cy="954772"/>
          </a:xfrm>
        </p:grpSpPr>
        <p:cxnSp>
          <p:nvCxnSpPr>
            <p:cNvPr id="97" name="直接连接符 96"/>
            <p:cNvCxnSpPr/>
            <p:nvPr/>
          </p:nvCxnSpPr>
          <p:spPr>
            <a:xfrm rot="1076739" flipV="1">
              <a:off x="4249728" y="4400730"/>
              <a:ext cx="215916" cy="904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3"/>
            <p:cNvPicPr>
              <a:picLocks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5193436">
              <a:off x="4440042" y="429505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图片 98" descr="遥控器.png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76739">
              <a:off x="4494090" y="4328917"/>
              <a:ext cx="521096" cy="216064"/>
            </a:xfrm>
            <a:prstGeom prst="rect">
              <a:avLst/>
            </a:prstGeom>
          </p:spPr>
        </p:pic>
        <p:pic>
          <p:nvPicPr>
            <p:cNvPr id="100" name="Picture 3"/>
            <p:cNvPicPr>
              <a:picLocks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67532" b="14027"/>
            <a:stretch>
              <a:fillRect/>
            </a:stretch>
          </p:blipFill>
          <p:spPr bwMode="auto">
            <a:xfrm rot="5193436">
              <a:off x="4527101" y="4209904"/>
              <a:ext cx="90000" cy="205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1" name="直接连接符 100"/>
            <p:cNvCxnSpPr/>
            <p:nvPr/>
          </p:nvCxnSpPr>
          <p:spPr>
            <a:xfrm>
              <a:off x="3955899" y="4450845"/>
              <a:ext cx="292625" cy="979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rot="10409740" flipV="1">
              <a:off x="4124637" y="4554718"/>
              <a:ext cx="131762" cy="714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rot="16200000" flipV="1">
              <a:off x="3177988" y="4265084"/>
              <a:ext cx="216929" cy="2094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rot="10800000">
              <a:off x="3404446" y="4477129"/>
              <a:ext cx="282948" cy="956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21209740">
              <a:off x="5008337" y="4535909"/>
              <a:ext cx="161908" cy="598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rot="21209740" flipV="1">
              <a:off x="4635771" y="4583181"/>
              <a:ext cx="444361" cy="1340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rot="16200000" flipH="1">
              <a:off x="3940432" y="4346324"/>
              <a:ext cx="92158" cy="4006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21209740">
              <a:off x="4264607" y="4536957"/>
              <a:ext cx="379521" cy="2326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21209740">
              <a:off x="5065105" y="4624169"/>
              <a:ext cx="179856" cy="307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rot="21209740">
              <a:off x="4135635" y="4625756"/>
              <a:ext cx="540430" cy="990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21209740">
              <a:off x="4672885" y="4663814"/>
              <a:ext cx="4680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3691298" y="4452582"/>
              <a:ext cx="282403" cy="1203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椭圆 112"/>
            <p:cNvSpPr>
              <a:spLocks noChangeAspect="1"/>
            </p:cNvSpPr>
            <p:nvPr/>
          </p:nvSpPr>
          <p:spPr>
            <a:xfrm rot="834852">
              <a:off x="3351520" y="3876144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4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9164910" flipH="1">
              <a:off x="2983290" y="4030985"/>
              <a:ext cx="295286" cy="243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5" name="弧形 114"/>
            <p:cNvSpPr/>
            <p:nvPr/>
          </p:nvSpPr>
          <p:spPr>
            <a:xfrm rot="968546" flipH="1">
              <a:off x="3560666" y="4357177"/>
              <a:ext cx="311714" cy="211102"/>
            </a:xfrm>
            <a:prstGeom prst="arc">
              <a:avLst>
                <a:gd name="adj1" fmla="val 17067003"/>
                <a:gd name="adj2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 rot="20363735" flipH="1">
              <a:off x="3290497" y="3814823"/>
              <a:ext cx="199166" cy="200604"/>
            </a:xfrm>
            <a:custGeom>
              <a:avLst/>
              <a:gdLst>
                <a:gd name="connsiteX0" fmla="*/ 92075 w 187325"/>
                <a:gd name="connsiteY0" fmla="*/ 514350 h 514350"/>
                <a:gd name="connsiteX1" fmla="*/ 73025 w 187325"/>
                <a:gd name="connsiteY1" fmla="*/ 485775 h 514350"/>
                <a:gd name="connsiteX2" fmla="*/ 92075 w 187325"/>
                <a:gd name="connsiteY2" fmla="*/ 457200 h 514350"/>
                <a:gd name="connsiteX3" fmla="*/ 111125 w 187325"/>
                <a:gd name="connsiteY3" fmla="*/ 333375 h 514350"/>
                <a:gd name="connsiteX4" fmla="*/ 120650 w 187325"/>
                <a:gd name="connsiteY4" fmla="*/ 304800 h 514350"/>
                <a:gd name="connsiteX5" fmla="*/ 111125 w 187325"/>
                <a:gd name="connsiteY5" fmla="*/ 200025 h 514350"/>
                <a:gd name="connsiteX6" fmla="*/ 82550 w 187325"/>
                <a:gd name="connsiteY6" fmla="*/ 180975 h 514350"/>
                <a:gd name="connsiteX7" fmla="*/ 53975 w 187325"/>
                <a:gd name="connsiteY7" fmla="*/ 152400 h 514350"/>
                <a:gd name="connsiteX8" fmla="*/ 25400 w 187325"/>
                <a:gd name="connsiteY8" fmla="*/ 161925 h 514350"/>
                <a:gd name="connsiteX9" fmla="*/ 25400 w 187325"/>
                <a:gd name="connsiteY9" fmla="*/ 219075 h 514350"/>
                <a:gd name="connsiteX10" fmla="*/ 53975 w 187325"/>
                <a:gd name="connsiteY10" fmla="*/ 228600 h 514350"/>
                <a:gd name="connsiteX11" fmla="*/ 111125 w 187325"/>
                <a:gd name="connsiteY11" fmla="*/ 219075 h 514350"/>
                <a:gd name="connsiteX12" fmla="*/ 139700 w 187325"/>
                <a:gd name="connsiteY12" fmla="*/ 209550 h 514350"/>
                <a:gd name="connsiteX13" fmla="*/ 149225 w 187325"/>
                <a:gd name="connsiteY13" fmla="*/ 161925 h 514350"/>
                <a:gd name="connsiteX14" fmla="*/ 168275 w 187325"/>
                <a:gd name="connsiteY14" fmla="*/ 104775 h 514350"/>
                <a:gd name="connsiteX15" fmla="*/ 187325 w 187325"/>
                <a:gd name="connsiteY15" fmla="*/ 19050 h 514350"/>
                <a:gd name="connsiteX16" fmla="*/ 139700 w 187325"/>
                <a:gd name="connsiteY16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20650 w 187325"/>
                <a:gd name="connsiteY2" fmla="*/ 304800 h 514350"/>
                <a:gd name="connsiteX3" fmla="*/ 111125 w 187325"/>
                <a:gd name="connsiteY3" fmla="*/ 200025 h 514350"/>
                <a:gd name="connsiteX4" fmla="*/ 82550 w 187325"/>
                <a:gd name="connsiteY4" fmla="*/ 180975 h 514350"/>
                <a:gd name="connsiteX5" fmla="*/ 53975 w 187325"/>
                <a:gd name="connsiteY5" fmla="*/ 152400 h 514350"/>
                <a:gd name="connsiteX6" fmla="*/ 25400 w 187325"/>
                <a:gd name="connsiteY6" fmla="*/ 161925 h 514350"/>
                <a:gd name="connsiteX7" fmla="*/ 25400 w 187325"/>
                <a:gd name="connsiteY7" fmla="*/ 219075 h 514350"/>
                <a:gd name="connsiteX8" fmla="*/ 53975 w 187325"/>
                <a:gd name="connsiteY8" fmla="*/ 228600 h 514350"/>
                <a:gd name="connsiteX9" fmla="*/ 111125 w 187325"/>
                <a:gd name="connsiteY9" fmla="*/ 219075 h 514350"/>
                <a:gd name="connsiteX10" fmla="*/ 139700 w 187325"/>
                <a:gd name="connsiteY10" fmla="*/ 209550 h 514350"/>
                <a:gd name="connsiteX11" fmla="*/ 149225 w 187325"/>
                <a:gd name="connsiteY11" fmla="*/ 161925 h 514350"/>
                <a:gd name="connsiteX12" fmla="*/ 168275 w 187325"/>
                <a:gd name="connsiteY12" fmla="*/ 104775 h 514350"/>
                <a:gd name="connsiteX13" fmla="*/ 187325 w 187325"/>
                <a:gd name="connsiteY13" fmla="*/ 19050 h 514350"/>
                <a:gd name="connsiteX14" fmla="*/ 139700 w 187325"/>
                <a:gd name="connsiteY14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53975 w 168275"/>
                <a:gd name="connsiteY4" fmla="*/ 152400 h 514350"/>
                <a:gd name="connsiteX5" fmla="*/ 25400 w 168275"/>
                <a:gd name="connsiteY5" fmla="*/ 161925 h 514350"/>
                <a:gd name="connsiteX6" fmla="*/ 25400 w 168275"/>
                <a:gd name="connsiteY6" fmla="*/ 219075 h 514350"/>
                <a:gd name="connsiteX7" fmla="*/ 53975 w 168275"/>
                <a:gd name="connsiteY7" fmla="*/ 228600 h 514350"/>
                <a:gd name="connsiteX8" fmla="*/ 111125 w 168275"/>
                <a:gd name="connsiteY8" fmla="*/ 219075 h 514350"/>
                <a:gd name="connsiteX9" fmla="*/ 139700 w 168275"/>
                <a:gd name="connsiteY9" fmla="*/ 209550 h 514350"/>
                <a:gd name="connsiteX10" fmla="*/ 149225 w 168275"/>
                <a:gd name="connsiteY10" fmla="*/ 161925 h 514350"/>
                <a:gd name="connsiteX11" fmla="*/ 168275 w 168275"/>
                <a:gd name="connsiteY11" fmla="*/ 104775 h 514350"/>
                <a:gd name="connsiteX12" fmla="*/ 139700 w 168275"/>
                <a:gd name="connsiteY12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81505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38188 w 123913"/>
                <a:gd name="connsiteY3" fmla="*/ 180975 h 514350"/>
                <a:gd name="connsiteX4" fmla="*/ 9084 w 123913"/>
                <a:gd name="connsiteY4" fmla="*/ 161925 h 514350"/>
                <a:gd name="connsiteX5" fmla="*/ 9613 w 123913"/>
                <a:gd name="connsiteY5" fmla="*/ 275782 h 514350"/>
                <a:gd name="connsiteX6" fmla="*/ 66763 w 123913"/>
                <a:gd name="connsiteY6" fmla="*/ 266257 h 514350"/>
                <a:gd name="connsiteX7" fmla="*/ 95338 w 123913"/>
                <a:gd name="connsiteY7" fmla="*/ 209550 h 514350"/>
                <a:gd name="connsiteX8" fmla="*/ 104863 w 123913"/>
                <a:gd name="connsiteY8" fmla="*/ 161925 h 514350"/>
                <a:gd name="connsiteX9" fmla="*/ 123913 w 123913"/>
                <a:gd name="connsiteY9" fmla="*/ 104775 h 514350"/>
                <a:gd name="connsiteX10" fmla="*/ 95338 w 123913"/>
                <a:gd name="connsiteY10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04863 w 123913"/>
                <a:gd name="connsiteY7" fmla="*/ 161925 h 514350"/>
                <a:gd name="connsiteX8" fmla="*/ 123913 w 123913"/>
                <a:gd name="connsiteY8" fmla="*/ 104775 h 514350"/>
                <a:gd name="connsiteX9" fmla="*/ 95338 w 123913"/>
                <a:gd name="connsiteY9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12519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74" h="514350">
                  <a:moveTo>
                    <a:pt x="64894" y="514350"/>
                  </a:moveTo>
                  <a:cubicBezTo>
                    <a:pt x="70847" y="470694"/>
                    <a:pt x="96644" y="339725"/>
                    <a:pt x="93469" y="304800"/>
                  </a:cubicBezTo>
                  <a:cubicBezTo>
                    <a:pt x="90294" y="269875"/>
                    <a:pt x="94257" y="233543"/>
                    <a:pt x="83944" y="200025"/>
                  </a:cubicBezTo>
                  <a:cubicBezTo>
                    <a:pt x="72743" y="176213"/>
                    <a:pt x="73197" y="131997"/>
                    <a:pt x="26265" y="161925"/>
                  </a:cubicBezTo>
                  <a:cubicBezTo>
                    <a:pt x="0" y="220195"/>
                    <a:pt x="17181" y="258393"/>
                    <a:pt x="26794" y="275782"/>
                  </a:cubicBezTo>
                  <a:cubicBezTo>
                    <a:pt x="71094" y="333951"/>
                    <a:pt x="86601" y="292468"/>
                    <a:pt x="83944" y="266257"/>
                  </a:cubicBezTo>
                  <a:cubicBezTo>
                    <a:pt x="161074" y="243630"/>
                    <a:pt x="88955" y="165675"/>
                    <a:pt x="98480" y="138761"/>
                  </a:cubicBezTo>
                  <a:cubicBezTo>
                    <a:pt x="108005" y="111847"/>
                    <a:pt x="141094" y="139700"/>
                    <a:pt x="141094" y="104775"/>
                  </a:cubicBezTo>
                  <a:cubicBezTo>
                    <a:pt x="139507" y="77788"/>
                    <a:pt x="118472" y="21828"/>
                    <a:pt x="112519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矩形 116"/>
          <p:cNvSpPr/>
          <p:nvPr/>
        </p:nvSpPr>
        <p:spPr>
          <a:xfrm>
            <a:off x="1357290" y="1600134"/>
            <a:ext cx="32861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养成随手关灯的好习惯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928662" y="1957324"/>
            <a:ext cx="32861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迷你简卡通" pitchFamily="65" charset="-122"/>
                <a:ea typeface="迷你简卡通" pitchFamily="65" charset="-122"/>
              </a:rPr>
              <a:t>相当于年减排</a:t>
            </a:r>
            <a:endParaRPr lang="zh-CN" alt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迷你简卡通" pitchFamily="65" charset="-122"/>
              <a:ea typeface="迷你简卡通" pitchFamily="65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309907" y="1862732"/>
            <a:ext cx="11192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CO</a:t>
            </a:r>
            <a:r>
              <a:rPr lang="en-US" altLang="zh-CN" sz="2400" b="1" spc="-300" dirty="0" smtClean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7DBF05">
                        <a:shade val="30000"/>
                        <a:satMod val="115000"/>
                      </a:srgbClr>
                    </a:gs>
                    <a:gs pos="50000">
                      <a:srgbClr val="7DBF05">
                        <a:shade val="67500"/>
                        <a:satMod val="115000"/>
                      </a:srgbClr>
                    </a:gs>
                    <a:gs pos="100000">
                      <a:srgbClr val="7DBF05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2</a:t>
            </a:r>
            <a:endParaRPr lang="zh-CN" altLang="en-US" sz="2400" b="1" spc="-300" dirty="0" smtClean="0">
              <a:ln w="18415" cmpd="sng">
                <a:noFill/>
                <a:prstDash val="solid"/>
              </a:ln>
              <a:gradFill flip="none" rotWithShape="1">
                <a:gsLst>
                  <a:gs pos="0">
                    <a:srgbClr val="7DBF05">
                      <a:shade val="30000"/>
                      <a:satMod val="115000"/>
                    </a:srgbClr>
                  </a:gs>
                  <a:gs pos="50000">
                    <a:srgbClr val="7DBF05">
                      <a:shade val="67500"/>
                      <a:satMod val="115000"/>
                    </a:srgbClr>
                  </a:gs>
                  <a:gs pos="100000">
                    <a:srgbClr val="7DBF0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4286248" y="1659431"/>
            <a:ext cx="1606530" cy="769441"/>
            <a:chOff x="5655293" y="1928806"/>
            <a:chExt cx="1606530" cy="769441"/>
          </a:xfrm>
        </p:grpSpPr>
        <p:sp>
          <p:nvSpPr>
            <p:cNvPr id="120" name="矩形 119"/>
            <p:cNvSpPr/>
            <p:nvPr/>
          </p:nvSpPr>
          <p:spPr>
            <a:xfrm>
              <a:off x="5786446" y="1940529"/>
              <a:ext cx="1428760" cy="702657"/>
            </a:xfrm>
            <a:prstGeom prst="rect">
              <a:avLst/>
            </a:prstGeom>
            <a:gradFill flip="none" rotWithShape="1">
              <a:gsLst>
                <a:gs pos="0">
                  <a:srgbClr val="7DBF05">
                    <a:shade val="30000"/>
                    <a:satMod val="115000"/>
                  </a:srgbClr>
                </a:gs>
                <a:gs pos="50000">
                  <a:srgbClr val="7DBF05">
                    <a:shade val="67500"/>
                    <a:satMod val="115000"/>
                  </a:srgbClr>
                </a:gs>
                <a:gs pos="100000">
                  <a:srgbClr val="7DBF05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方正姚体" pitchFamily="2" charset="-122"/>
                <a:ea typeface="方正姚体" pitchFamily="2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5655293" y="1928806"/>
              <a:ext cx="16065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400" spc="-3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188</a:t>
              </a:r>
              <a:r>
                <a:rPr lang="zh-CN" altLang="en-US" sz="20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万吨</a:t>
              </a:r>
              <a:endParaRPr lang="zh-CN" altLang="en-US" sz="20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5408630"/>
            <a:ext cx="9144000" cy="35925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-3286168"/>
            <a:ext cx="9144000" cy="3486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857488" y="1191272"/>
            <a:ext cx="3150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节能减排 保卫地球</a:t>
            </a:r>
            <a:endParaRPr lang="zh-CN" altLang="en-US" sz="28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50" name="键盘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9501222" y="30718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E1E8"/>
                                      </p:to>
                                    </p:animClr>
                                    <p:animClr clrSpc="rgb" dir="cw">
                                      <p:cBhvr>
                                        <p:cTn id="7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E1E8"/>
                                      </p:to>
                                    </p:animClr>
                                    <p:set>
                                      <p:cBhvr>
                                        <p:cTn id="8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33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7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-0.04556 L 0 -0.44556 " pathEditMode="relative" rAng="0" ptsTypes="AA">
                                      <p:cBhvr>
                                        <p:cTn id="3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拉灯开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42" presetClass="path" presetSubtype="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.13056 L 0 0.53056 " pathEditMode="relative" rAng="0" ptsTypes="AA">
                                      <p:cBhvr>
                                        <p:cTn id="39" dur="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000"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63" grpId="0" animBg="1"/>
      <p:bldP spid="117" grpId="0"/>
      <p:bldP spid="118" grpId="0"/>
      <p:bldP spid="119" grpId="0"/>
      <p:bldP spid="12" grpId="0" animBg="1"/>
      <p:bldP spid="123" grpId="0" animBg="1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350"/>
          <p:cNvSpPr/>
          <p:nvPr/>
        </p:nvSpPr>
        <p:spPr>
          <a:xfrm>
            <a:off x="0" y="249463"/>
            <a:ext cx="9155723" cy="5144400"/>
          </a:xfrm>
          <a:prstGeom prst="rect">
            <a:avLst/>
          </a:prstGeom>
          <a:solidFill>
            <a:srgbClr val="5A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1500218"/>
            <a:ext cx="9144000" cy="3486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9" name="Picture 2" descr="Quote_wav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84308"/>
            <a:ext cx="9144000" cy="1916113"/>
          </a:xfrm>
          <a:prstGeom prst="rect">
            <a:avLst/>
          </a:prstGeom>
          <a:noFill/>
        </p:spPr>
      </p:pic>
      <p:pic>
        <p:nvPicPr>
          <p:cNvPr id="180" name="Picture 3" descr="Quote_wav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84308"/>
            <a:ext cx="9144000" cy="1916113"/>
          </a:xfrm>
          <a:prstGeom prst="rect">
            <a:avLst/>
          </a:prstGeom>
          <a:noFill/>
        </p:spPr>
      </p:pic>
      <p:grpSp>
        <p:nvGrpSpPr>
          <p:cNvPr id="181" name="组合 180"/>
          <p:cNvGrpSpPr>
            <a:grpSpLocks noChangeAspect="1"/>
          </p:cNvGrpSpPr>
          <p:nvPr/>
        </p:nvGrpSpPr>
        <p:grpSpPr>
          <a:xfrm>
            <a:off x="1571604" y="1670060"/>
            <a:ext cx="273370" cy="400053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82" name="等腰三角形 18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等腰三角形 18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等腰三角形 18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1785918" y="1700223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87" name="等腰三角形 18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等腰三角形 18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等腰三角形 18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>
            <a:grpSpLocks noChangeAspect="1"/>
          </p:cNvGrpSpPr>
          <p:nvPr/>
        </p:nvGrpSpPr>
        <p:grpSpPr>
          <a:xfrm>
            <a:off x="2181209" y="1857387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2" name="等腰三角形 19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等腰三角形 19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等腰三角形 19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2538398" y="1628785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7" name="等腰三角形 19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等腰三角形 19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等腰三角形 19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>
            <a:grpSpLocks noChangeAspect="1"/>
          </p:cNvGrpSpPr>
          <p:nvPr/>
        </p:nvGrpSpPr>
        <p:grpSpPr>
          <a:xfrm>
            <a:off x="5286380" y="1600210"/>
            <a:ext cx="312422" cy="457203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02" name="等腰三角形 20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等腰三角形 20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等腰三角形 20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>
            <a:grpSpLocks noChangeAspect="1"/>
          </p:cNvGrpSpPr>
          <p:nvPr/>
        </p:nvGrpSpPr>
        <p:grpSpPr>
          <a:xfrm>
            <a:off x="6500827" y="1500197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07" name="等腰三角形 20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等腰三角形 20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等腰三角形 20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6215074" y="1414471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2" name="等腰三角形 21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等腰三角形 21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等腰三角形 21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>
            <a:grpSpLocks noChangeAspect="1"/>
          </p:cNvGrpSpPr>
          <p:nvPr/>
        </p:nvGrpSpPr>
        <p:grpSpPr>
          <a:xfrm>
            <a:off x="7072330" y="1528772"/>
            <a:ext cx="312422" cy="457203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7" name="等腰三角形 21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等腰三角形 21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等腰三角形 21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1" name="组合 220"/>
          <p:cNvGrpSpPr>
            <a:grpSpLocks noChangeAspect="1"/>
          </p:cNvGrpSpPr>
          <p:nvPr/>
        </p:nvGrpSpPr>
        <p:grpSpPr>
          <a:xfrm>
            <a:off x="4071935" y="1771661"/>
            <a:ext cx="351475" cy="51435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22" name="等腰三角形 22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等腰三角形 22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等腰三角形 22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6" name="组合 225"/>
          <p:cNvGrpSpPr>
            <a:grpSpLocks noChangeAspect="1"/>
          </p:cNvGrpSpPr>
          <p:nvPr/>
        </p:nvGrpSpPr>
        <p:grpSpPr>
          <a:xfrm>
            <a:off x="3830950" y="1914537"/>
            <a:ext cx="312422" cy="457203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27" name="等腰三角形 22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等腰三角形 22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等腰三角形 22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>
            <a:grpSpLocks noChangeAspect="1"/>
          </p:cNvGrpSpPr>
          <p:nvPr/>
        </p:nvGrpSpPr>
        <p:grpSpPr>
          <a:xfrm>
            <a:off x="1000100" y="1785949"/>
            <a:ext cx="234317" cy="342902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2" name="等腰三角形 23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等腰三角形 23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等腰三角形 23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6" name="组合 235"/>
          <p:cNvGrpSpPr>
            <a:grpSpLocks noChangeAspect="1"/>
          </p:cNvGrpSpPr>
          <p:nvPr/>
        </p:nvGrpSpPr>
        <p:grpSpPr>
          <a:xfrm>
            <a:off x="1155676" y="1654185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7" name="等腰三角形 23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等腰三角形 23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等腰三角形 23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>
            <a:grpSpLocks noChangeAspect="1"/>
          </p:cNvGrpSpPr>
          <p:nvPr/>
        </p:nvGrpSpPr>
        <p:grpSpPr>
          <a:xfrm>
            <a:off x="8643966" y="1888820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42" name="等腰三角形 24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等腰三角形 24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等腰三角形 24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>
            <a:grpSpLocks noChangeAspect="1"/>
          </p:cNvGrpSpPr>
          <p:nvPr/>
        </p:nvGrpSpPr>
        <p:grpSpPr>
          <a:xfrm>
            <a:off x="634464" y="1797061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47" name="等腰三角形 24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等腰三角形 24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等腰三角形 24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1" name="组合 250"/>
          <p:cNvGrpSpPr>
            <a:grpSpLocks noChangeAspect="1"/>
          </p:cNvGrpSpPr>
          <p:nvPr/>
        </p:nvGrpSpPr>
        <p:grpSpPr>
          <a:xfrm>
            <a:off x="6072198" y="1674506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52" name="等腰三角形 25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等腰三角形 25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等腰三角形 25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组合 255"/>
          <p:cNvGrpSpPr>
            <a:grpSpLocks noChangeAspect="1"/>
          </p:cNvGrpSpPr>
          <p:nvPr/>
        </p:nvGrpSpPr>
        <p:grpSpPr>
          <a:xfrm>
            <a:off x="3214678" y="1960258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57" name="等腰三角形 25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等腰三角形 25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等腰三角形 25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>
            <a:grpSpLocks noChangeAspect="1"/>
          </p:cNvGrpSpPr>
          <p:nvPr/>
        </p:nvGrpSpPr>
        <p:grpSpPr>
          <a:xfrm>
            <a:off x="4429124" y="1914537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62" name="等腰三角形 26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等腰三角形 26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等腰三角形 26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6" name="组合 265"/>
          <p:cNvGrpSpPr>
            <a:grpSpLocks noChangeAspect="1"/>
          </p:cNvGrpSpPr>
          <p:nvPr/>
        </p:nvGrpSpPr>
        <p:grpSpPr>
          <a:xfrm>
            <a:off x="5265234" y="1914537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67" name="等腰三角形 26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等腰三角形 26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等腰三角形 26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270"/>
          <p:cNvGrpSpPr>
            <a:grpSpLocks noChangeAspect="1"/>
          </p:cNvGrpSpPr>
          <p:nvPr/>
        </p:nvGrpSpPr>
        <p:grpSpPr>
          <a:xfrm>
            <a:off x="5929322" y="1700223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72" name="等腰三角形 27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等腰三角形 27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等腰三角形 27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矩形 27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>
            <a:grpSpLocks noChangeAspect="1"/>
          </p:cNvGrpSpPr>
          <p:nvPr/>
        </p:nvGrpSpPr>
        <p:grpSpPr>
          <a:xfrm>
            <a:off x="1428728" y="1914537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77" name="等腰三角形 27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等腰三角形 27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等腰三角形 27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1" name="组合 280"/>
          <p:cNvGrpSpPr>
            <a:grpSpLocks noChangeAspect="1"/>
          </p:cNvGrpSpPr>
          <p:nvPr/>
        </p:nvGrpSpPr>
        <p:grpSpPr>
          <a:xfrm>
            <a:off x="5786446" y="1771661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82" name="等腰三角形 28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等腰三角形 28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等腰三角形 28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6" name="组合 285"/>
          <p:cNvGrpSpPr>
            <a:grpSpLocks noChangeAspect="1"/>
          </p:cNvGrpSpPr>
          <p:nvPr/>
        </p:nvGrpSpPr>
        <p:grpSpPr>
          <a:xfrm>
            <a:off x="4786314" y="1785949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87" name="等腰三角形 28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等腰三角形 28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等腰三角形 28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4572000" y="1843099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92" name="等腰三角形 29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等腰三角形 29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等腰三角形 29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矩形 29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6" name="组合 295"/>
          <p:cNvGrpSpPr>
            <a:grpSpLocks noChangeAspect="1"/>
          </p:cNvGrpSpPr>
          <p:nvPr/>
        </p:nvGrpSpPr>
        <p:grpSpPr>
          <a:xfrm>
            <a:off x="7643834" y="1643073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97" name="等腰三角形 29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等腰三角形 29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1" name="组合 300"/>
          <p:cNvGrpSpPr>
            <a:grpSpLocks noChangeAspect="1"/>
          </p:cNvGrpSpPr>
          <p:nvPr/>
        </p:nvGrpSpPr>
        <p:grpSpPr>
          <a:xfrm>
            <a:off x="7358082" y="1543059"/>
            <a:ext cx="351475" cy="51435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02" name="等腰三角形 30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等腰三角形 30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等腰三角形 30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>
            <a:grpSpLocks noChangeAspect="1"/>
          </p:cNvGrpSpPr>
          <p:nvPr/>
        </p:nvGrpSpPr>
        <p:grpSpPr>
          <a:xfrm>
            <a:off x="6858016" y="1628785"/>
            <a:ext cx="234317" cy="342902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07" name="等腰三角形 30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等腰三角形 30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等腰三角形 30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矩形 30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1" name="组合 310"/>
          <p:cNvGrpSpPr>
            <a:grpSpLocks noChangeAspect="1"/>
          </p:cNvGrpSpPr>
          <p:nvPr/>
        </p:nvGrpSpPr>
        <p:grpSpPr>
          <a:xfrm>
            <a:off x="6643702" y="1528772"/>
            <a:ext cx="312422" cy="457203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12" name="等腰三角形 31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等腰三角形 31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等腰三角形 31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6" name="组合 315"/>
          <p:cNvGrpSpPr>
            <a:grpSpLocks noChangeAspect="1"/>
          </p:cNvGrpSpPr>
          <p:nvPr/>
        </p:nvGrpSpPr>
        <p:grpSpPr>
          <a:xfrm>
            <a:off x="2907780" y="1960258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17" name="等腰三角形 31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等腰三角形 31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等腰三角形 31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>
            <a:grpSpLocks noChangeAspect="1"/>
          </p:cNvGrpSpPr>
          <p:nvPr/>
        </p:nvGrpSpPr>
        <p:grpSpPr>
          <a:xfrm>
            <a:off x="2428860" y="1914537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22" name="等腰三角形 32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等腰三角形 32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等腰三角形 32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6" name="组合 325"/>
          <p:cNvGrpSpPr>
            <a:grpSpLocks noChangeAspect="1"/>
          </p:cNvGrpSpPr>
          <p:nvPr/>
        </p:nvGrpSpPr>
        <p:grpSpPr>
          <a:xfrm>
            <a:off x="5715008" y="1700223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27" name="等腰三角形 32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等腰三角形 32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等腰三角形 32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>
            <a:grpSpLocks noChangeAspect="1"/>
          </p:cNvGrpSpPr>
          <p:nvPr/>
        </p:nvGrpSpPr>
        <p:grpSpPr>
          <a:xfrm>
            <a:off x="3571868" y="2031696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32" name="等腰三角形 33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等腰三角形 33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等腰三角形 33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>
            <a:grpSpLocks noChangeAspect="1"/>
          </p:cNvGrpSpPr>
          <p:nvPr/>
        </p:nvGrpSpPr>
        <p:grpSpPr>
          <a:xfrm>
            <a:off x="3428992" y="1985975"/>
            <a:ext cx="164022" cy="240031"/>
            <a:chOff x="1130276" y="882636"/>
            <a:chExt cx="533404" cy="760418"/>
          </a:xfrm>
          <a:solidFill>
            <a:schemeClr val="accent3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37" name="等腰三角形 33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等腰三角形 33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等腰三角形 33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矩形 33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1" name="组合 340"/>
          <p:cNvGrpSpPr>
            <a:grpSpLocks noChangeAspect="1"/>
          </p:cNvGrpSpPr>
          <p:nvPr/>
        </p:nvGrpSpPr>
        <p:grpSpPr>
          <a:xfrm>
            <a:off x="2967026" y="1814524"/>
            <a:ext cx="312422" cy="457203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2" name="等腰三角形 341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等腰三角形 342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等腰三角形 343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6" name="组合 345"/>
          <p:cNvGrpSpPr/>
          <p:nvPr/>
        </p:nvGrpSpPr>
        <p:grpSpPr>
          <a:xfrm>
            <a:off x="4929190" y="1628785"/>
            <a:ext cx="390528" cy="571504"/>
            <a:chOff x="1130276" y="882636"/>
            <a:chExt cx="533404" cy="760418"/>
          </a:xfrm>
          <a:solidFill>
            <a:srgbClr val="7DBF0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7" name="等腰三角形 346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等腰三角形 347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等腰三角形 348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0" y="1965336"/>
            <a:ext cx="9144000" cy="3749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2" name="组合 59"/>
          <p:cNvGrpSpPr/>
          <p:nvPr/>
        </p:nvGrpSpPr>
        <p:grpSpPr>
          <a:xfrm>
            <a:off x="3143240" y="2214558"/>
            <a:ext cx="2520000" cy="3569923"/>
            <a:chOff x="3571869" y="2571355"/>
            <a:chExt cx="2088000" cy="2916158"/>
          </a:xfrm>
        </p:grpSpPr>
        <p:sp>
          <p:nvSpPr>
            <p:cNvPr id="353" name="椭圆 352"/>
            <p:cNvSpPr>
              <a:spLocks noChangeAspect="1"/>
            </p:cNvSpPr>
            <p:nvPr/>
          </p:nvSpPr>
          <p:spPr>
            <a:xfrm>
              <a:off x="3571869" y="3429004"/>
              <a:ext cx="2088000" cy="205850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4" name="组合 56"/>
            <p:cNvGrpSpPr/>
            <p:nvPr/>
          </p:nvGrpSpPr>
          <p:grpSpPr>
            <a:xfrm>
              <a:off x="3860632" y="2571355"/>
              <a:ext cx="1604973" cy="1561397"/>
              <a:chOff x="3860632" y="2571355"/>
              <a:chExt cx="1604973" cy="1561397"/>
            </a:xfrm>
          </p:grpSpPr>
          <p:grpSp>
            <p:nvGrpSpPr>
              <p:cNvPr id="355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357" name="流程图: 延期 356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流程图: 延期 357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6" name="矩形 355"/>
              <p:cNvSpPr/>
              <p:nvPr/>
            </p:nvSpPr>
            <p:spPr>
              <a:xfrm rot="388473">
                <a:off x="4126366" y="2571355"/>
                <a:ext cx="914069" cy="12822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96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sp>
        <p:nvSpPr>
          <p:cNvPr id="359" name="弧形 358"/>
          <p:cNvSpPr/>
          <p:nvPr/>
        </p:nvSpPr>
        <p:spPr>
          <a:xfrm rot="6026312">
            <a:off x="4195505" y="4530138"/>
            <a:ext cx="500066" cy="931456"/>
          </a:xfrm>
          <a:prstGeom prst="arc">
            <a:avLst>
              <a:gd name="adj1" fmla="val 20235139"/>
              <a:gd name="adj2" fmla="val 42156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0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5663240" y="4599670"/>
            <a:ext cx="1143008" cy="104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 rot="519036">
            <a:off x="5876986" y="4591086"/>
            <a:ext cx="1143008" cy="104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2" name="矩形 361"/>
          <p:cNvSpPr/>
          <p:nvPr/>
        </p:nvSpPr>
        <p:spPr>
          <a:xfrm>
            <a:off x="0" y="5492788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矩形 362"/>
          <p:cNvSpPr/>
          <p:nvPr/>
        </p:nvSpPr>
        <p:spPr>
          <a:xfrm>
            <a:off x="2857488" y="1191272"/>
            <a:ext cx="3150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节能减排 保卫地球</a:t>
            </a:r>
            <a:endParaRPr lang="zh-CN" altLang="en-US" sz="28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905 L 0 -0.0544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359 L 0 0.09245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3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1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6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5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8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2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2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7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2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63 L 5.55556E-7 1.11111E-6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5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6" dur="3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350"/>
          <p:cNvSpPr/>
          <p:nvPr/>
        </p:nvSpPr>
        <p:spPr>
          <a:xfrm>
            <a:off x="0" y="-422507"/>
            <a:ext cx="9155723" cy="5144400"/>
          </a:xfrm>
          <a:prstGeom prst="rect">
            <a:avLst/>
          </a:prstGeom>
          <a:solidFill>
            <a:srgbClr val="5A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4143372" y="2344052"/>
            <a:ext cx="714380" cy="937712"/>
            <a:chOff x="6577893" y="2972734"/>
            <a:chExt cx="1236600" cy="1679734"/>
          </a:xfrm>
        </p:grpSpPr>
        <p:grpSp>
          <p:nvGrpSpPr>
            <p:cNvPr id="221" name="组合 324"/>
            <p:cNvGrpSpPr/>
            <p:nvPr/>
          </p:nvGrpSpPr>
          <p:grpSpPr>
            <a:xfrm>
              <a:off x="6577893" y="2972734"/>
              <a:ext cx="1236600" cy="1679734"/>
              <a:chOff x="5133257" y="3399774"/>
              <a:chExt cx="1236600" cy="1679734"/>
            </a:xfrm>
          </p:grpSpPr>
          <p:pic>
            <p:nvPicPr>
              <p:cNvPr id="261" name="Picture 3"/>
              <p:cNvPicPr>
                <a:picLocks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20249895" flipH="1">
                <a:off x="5133257" y="3399774"/>
                <a:ext cx="273436" cy="221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66" name="直接连接符 265"/>
              <p:cNvCxnSpPr/>
              <p:nvPr/>
            </p:nvCxnSpPr>
            <p:spPr>
              <a:xfrm rot="16200000" flipH="1">
                <a:off x="5578478" y="4314828"/>
                <a:ext cx="292098" cy="634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5584832" y="4214822"/>
                <a:ext cx="276218" cy="15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 rot="16200000" flipH="1">
                <a:off x="5699917" y="4556920"/>
                <a:ext cx="588981" cy="4413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 flipV="1">
                <a:off x="5668962" y="4476738"/>
                <a:ext cx="109530" cy="1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/>
              <p:nvPr/>
            </p:nvCxnSpPr>
            <p:spPr>
              <a:xfrm flipV="1">
                <a:off x="6175386" y="5013340"/>
                <a:ext cx="118076" cy="6518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/>
            </p:nvCxnSpPr>
            <p:spPr>
              <a:xfrm rot="5400000">
                <a:off x="5966855" y="3732353"/>
                <a:ext cx="407765" cy="15439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 rot="5400000">
                <a:off x="5215765" y="4578145"/>
                <a:ext cx="563630" cy="3513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1" name="组合 312"/>
              <p:cNvGrpSpPr/>
              <p:nvPr/>
            </p:nvGrpSpPr>
            <p:grpSpPr>
              <a:xfrm>
                <a:off x="5416556" y="3427416"/>
                <a:ext cx="630000" cy="740629"/>
                <a:chOff x="7643834" y="2675433"/>
                <a:chExt cx="630000" cy="740629"/>
              </a:xfrm>
            </p:grpSpPr>
            <p:sp>
              <p:nvSpPr>
                <p:cNvPr id="331" name="椭圆 330"/>
                <p:cNvSpPr>
                  <a:spLocks noChangeAspect="1"/>
                </p:cNvSpPr>
                <p:nvPr/>
              </p:nvSpPr>
              <p:spPr>
                <a:xfrm>
                  <a:off x="7643834" y="2786062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6" name="任意多边形 335"/>
                <p:cNvSpPr/>
                <p:nvPr/>
              </p:nvSpPr>
              <p:spPr>
                <a:xfrm>
                  <a:off x="8033332" y="2675433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06" name="直接连接符 305"/>
              <p:cNvCxnSpPr/>
              <p:nvPr/>
            </p:nvCxnSpPr>
            <p:spPr>
              <a:xfrm rot="10800000" flipV="1">
                <a:off x="5857935" y="3983039"/>
                <a:ext cx="259373" cy="2333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11" name="Picture 3"/>
              <p:cNvPicPr>
                <a:picLocks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920"/>
              <a:stretch>
                <a:fillRect/>
              </a:stretch>
            </p:blipFill>
            <p:spPr bwMode="auto">
              <a:xfrm rot="11732070" flipH="1" flipV="1">
                <a:off x="6111174" y="3407557"/>
                <a:ext cx="258683" cy="208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16" name="直接连接符 315"/>
              <p:cNvCxnSpPr/>
              <p:nvPr/>
            </p:nvCxnSpPr>
            <p:spPr>
              <a:xfrm rot="16200000" flipH="1">
                <a:off x="5136345" y="3775889"/>
                <a:ext cx="349270" cy="809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接连接符 320"/>
              <p:cNvCxnSpPr/>
              <p:nvPr/>
            </p:nvCxnSpPr>
            <p:spPr>
              <a:xfrm>
                <a:off x="5341942" y="3998920"/>
                <a:ext cx="247646" cy="2159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 325"/>
              <p:cNvCxnSpPr/>
              <p:nvPr/>
            </p:nvCxnSpPr>
            <p:spPr>
              <a:xfrm>
                <a:off x="5221736" y="5011244"/>
                <a:ext cx="127000" cy="6826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6" name="弧形 255"/>
            <p:cNvSpPr/>
            <p:nvPr/>
          </p:nvSpPr>
          <p:spPr>
            <a:xfrm rot="9081874">
              <a:off x="7044489" y="3451604"/>
              <a:ext cx="150567" cy="220373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8" name="图片 177" descr="绿色保卫战logo5.jpg"/>
          <p:cNvPicPr>
            <a:picLocks noChangeAspect="1"/>
          </p:cNvPicPr>
          <p:nvPr/>
        </p:nvPicPr>
        <p:blipFill>
          <a:blip r:embed="rId4" cstate="print"/>
          <a:srcRect l="7324" t="7813" r="7714" b="32291"/>
          <a:stretch>
            <a:fillRect/>
          </a:stretch>
        </p:blipFill>
        <p:spPr>
          <a:xfrm>
            <a:off x="3394826" y="1685464"/>
            <a:ext cx="2177306" cy="8634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矩形 4"/>
          <p:cNvSpPr/>
          <p:nvPr/>
        </p:nvSpPr>
        <p:spPr>
          <a:xfrm>
            <a:off x="0" y="-1756942"/>
            <a:ext cx="9144000" cy="3486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7" name="组合 176"/>
          <p:cNvGrpSpPr/>
          <p:nvPr/>
        </p:nvGrpSpPr>
        <p:grpSpPr>
          <a:xfrm>
            <a:off x="1" y="1340987"/>
            <a:ext cx="9144000" cy="1916113"/>
            <a:chOff x="1" y="2012957"/>
            <a:chExt cx="9144000" cy="1916113"/>
          </a:xfrm>
        </p:grpSpPr>
        <p:pic>
          <p:nvPicPr>
            <p:cNvPr id="179" name="Picture 2" descr="Quote_wav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" y="2012957"/>
              <a:ext cx="9144000" cy="1916113"/>
            </a:xfrm>
            <a:prstGeom prst="rect">
              <a:avLst/>
            </a:prstGeom>
            <a:noFill/>
          </p:spPr>
        </p:pic>
        <p:pic>
          <p:nvPicPr>
            <p:cNvPr id="180" name="Picture 3" descr="Quote_wave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012957"/>
              <a:ext cx="9144000" cy="1916113"/>
            </a:xfrm>
            <a:prstGeom prst="rect">
              <a:avLst/>
            </a:prstGeom>
            <a:noFill/>
          </p:spPr>
        </p:pic>
        <p:grpSp>
          <p:nvGrpSpPr>
            <p:cNvPr id="2" name="组合 180"/>
            <p:cNvGrpSpPr>
              <a:grpSpLocks noChangeAspect="1"/>
            </p:cNvGrpSpPr>
            <p:nvPr/>
          </p:nvGrpSpPr>
          <p:grpSpPr>
            <a:xfrm>
              <a:off x="1571604" y="2398709"/>
              <a:ext cx="273370" cy="400053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82" name="等腰三角形 18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等腰三角形 18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等腰三角形 18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" name="组合 185"/>
            <p:cNvGrpSpPr/>
            <p:nvPr/>
          </p:nvGrpSpPr>
          <p:grpSpPr>
            <a:xfrm>
              <a:off x="1785918" y="2428872"/>
              <a:ext cx="390528" cy="57150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87" name="等腰三角形 18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等腰三角形 18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等腰三角形 18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190"/>
            <p:cNvGrpSpPr>
              <a:grpSpLocks noChangeAspect="1"/>
            </p:cNvGrpSpPr>
            <p:nvPr/>
          </p:nvGrpSpPr>
          <p:grpSpPr>
            <a:xfrm>
              <a:off x="2181209" y="2586036"/>
              <a:ext cx="234317" cy="342902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92" name="等腰三角形 19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等腰三角形 19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195"/>
            <p:cNvGrpSpPr/>
            <p:nvPr/>
          </p:nvGrpSpPr>
          <p:grpSpPr>
            <a:xfrm>
              <a:off x="2538398" y="2357434"/>
              <a:ext cx="390528" cy="57150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97" name="等腰三角形 19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等腰三角形 19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等腰三角形 19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200"/>
            <p:cNvGrpSpPr>
              <a:grpSpLocks noChangeAspect="1"/>
            </p:cNvGrpSpPr>
            <p:nvPr/>
          </p:nvGrpSpPr>
          <p:grpSpPr>
            <a:xfrm>
              <a:off x="5286380" y="2328859"/>
              <a:ext cx="312422" cy="457203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02" name="等腰三角形 20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等腰三角形 20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等腰三角形 20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205"/>
            <p:cNvGrpSpPr>
              <a:grpSpLocks noChangeAspect="1"/>
            </p:cNvGrpSpPr>
            <p:nvPr/>
          </p:nvGrpSpPr>
          <p:grpSpPr>
            <a:xfrm>
              <a:off x="6500827" y="2228846"/>
              <a:ext cx="234317" cy="342902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07" name="等腰三角形 20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等腰三角形 20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等腰三角形 20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210"/>
            <p:cNvGrpSpPr/>
            <p:nvPr/>
          </p:nvGrpSpPr>
          <p:grpSpPr>
            <a:xfrm>
              <a:off x="6215074" y="2143120"/>
              <a:ext cx="390528" cy="57150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12" name="等腰三角形 21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等腰三角形 21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等腰三角形 21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215"/>
            <p:cNvGrpSpPr>
              <a:grpSpLocks noChangeAspect="1"/>
            </p:cNvGrpSpPr>
            <p:nvPr/>
          </p:nvGrpSpPr>
          <p:grpSpPr>
            <a:xfrm>
              <a:off x="7072330" y="2257421"/>
              <a:ext cx="312422" cy="457203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17" name="等腰三角形 21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等腰三角形 21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等腰三角形 21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220"/>
            <p:cNvGrpSpPr>
              <a:grpSpLocks noChangeAspect="1"/>
            </p:cNvGrpSpPr>
            <p:nvPr/>
          </p:nvGrpSpPr>
          <p:grpSpPr>
            <a:xfrm>
              <a:off x="4071935" y="2500310"/>
              <a:ext cx="351475" cy="51435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22" name="等腰三角形 22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等腰三角形 22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等腰三角形 22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矩形 22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225"/>
            <p:cNvGrpSpPr>
              <a:grpSpLocks noChangeAspect="1"/>
            </p:cNvGrpSpPr>
            <p:nvPr/>
          </p:nvGrpSpPr>
          <p:grpSpPr>
            <a:xfrm>
              <a:off x="3830950" y="2643186"/>
              <a:ext cx="312422" cy="457203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27" name="等腰三角形 22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等腰三角形 22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等腰三角形 22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230"/>
            <p:cNvGrpSpPr>
              <a:grpSpLocks noChangeAspect="1"/>
            </p:cNvGrpSpPr>
            <p:nvPr/>
          </p:nvGrpSpPr>
          <p:grpSpPr>
            <a:xfrm>
              <a:off x="1000100" y="2514598"/>
              <a:ext cx="234317" cy="342902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32" name="等腰三角形 23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等腰三角形 23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等腰三角形 23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235"/>
            <p:cNvGrpSpPr>
              <a:grpSpLocks noChangeAspect="1"/>
            </p:cNvGrpSpPr>
            <p:nvPr/>
          </p:nvGrpSpPr>
          <p:grpSpPr>
            <a:xfrm>
              <a:off x="1155676" y="2382834"/>
              <a:ext cx="234317" cy="342902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37" name="等腰三角形 23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等腰三角形 23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等腰三角形 23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240"/>
            <p:cNvGrpSpPr>
              <a:grpSpLocks noChangeAspect="1"/>
            </p:cNvGrpSpPr>
            <p:nvPr/>
          </p:nvGrpSpPr>
          <p:grpSpPr>
            <a:xfrm>
              <a:off x="8643966" y="2617469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42" name="等腰三角形 24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等腰三角形 24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等腰三角形 24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245"/>
            <p:cNvGrpSpPr>
              <a:grpSpLocks noChangeAspect="1"/>
            </p:cNvGrpSpPr>
            <p:nvPr/>
          </p:nvGrpSpPr>
          <p:grpSpPr>
            <a:xfrm>
              <a:off x="634464" y="2525710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47" name="等腰三角形 24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等腰三角形 24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等腰三角形 24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250"/>
            <p:cNvGrpSpPr>
              <a:grpSpLocks noChangeAspect="1"/>
            </p:cNvGrpSpPr>
            <p:nvPr/>
          </p:nvGrpSpPr>
          <p:grpSpPr>
            <a:xfrm>
              <a:off x="6072198" y="2403155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52" name="等腰三角形 25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等腰三角形 25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等腰三角形 25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255"/>
            <p:cNvGrpSpPr>
              <a:grpSpLocks noChangeAspect="1"/>
            </p:cNvGrpSpPr>
            <p:nvPr/>
          </p:nvGrpSpPr>
          <p:grpSpPr>
            <a:xfrm>
              <a:off x="3214678" y="2688907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57" name="等腰三角形 25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等腰三角形 25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等腰三角形 25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260"/>
            <p:cNvGrpSpPr>
              <a:grpSpLocks noChangeAspect="1"/>
            </p:cNvGrpSpPr>
            <p:nvPr/>
          </p:nvGrpSpPr>
          <p:grpSpPr>
            <a:xfrm>
              <a:off x="4429124" y="2643186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62" name="等腰三角形 26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等腰三角形 26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等腰三角形 26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65"/>
            <p:cNvGrpSpPr>
              <a:grpSpLocks noChangeAspect="1"/>
            </p:cNvGrpSpPr>
            <p:nvPr/>
          </p:nvGrpSpPr>
          <p:grpSpPr>
            <a:xfrm>
              <a:off x="5265234" y="2643186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67" name="等腰三角形 26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等腰三角形 26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等腰三角形 26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矩形 26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70"/>
            <p:cNvGrpSpPr>
              <a:grpSpLocks noChangeAspect="1"/>
            </p:cNvGrpSpPr>
            <p:nvPr/>
          </p:nvGrpSpPr>
          <p:grpSpPr>
            <a:xfrm>
              <a:off x="5929322" y="2428872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72" name="等腰三角形 27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等腰三角形 27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等腰三角形 27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75"/>
            <p:cNvGrpSpPr>
              <a:grpSpLocks noChangeAspect="1"/>
            </p:cNvGrpSpPr>
            <p:nvPr/>
          </p:nvGrpSpPr>
          <p:grpSpPr>
            <a:xfrm>
              <a:off x="1428728" y="2643186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77" name="等腰三角形 27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等腰三角形 27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等腰三角形 27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80"/>
            <p:cNvGrpSpPr>
              <a:grpSpLocks noChangeAspect="1"/>
            </p:cNvGrpSpPr>
            <p:nvPr/>
          </p:nvGrpSpPr>
          <p:grpSpPr>
            <a:xfrm>
              <a:off x="5786446" y="2500310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82" name="等腰三角形 28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等腰三角形 28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等腰三角形 28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85"/>
            <p:cNvGrpSpPr>
              <a:grpSpLocks noChangeAspect="1"/>
            </p:cNvGrpSpPr>
            <p:nvPr/>
          </p:nvGrpSpPr>
          <p:grpSpPr>
            <a:xfrm>
              <a:off x="4786314" y="2514598"/>
              <a:ext cx="234317" cy="342902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87" name="等腰三角形 28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等腰三角形 28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等腰三角形 28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90"/>
            <p:cNvGrpSpPr/>
            <p:nvPr/>
          </p:nvGrpSpPr>
          <p:grpSpPr>
            <a:xfrm>
              <a:off x="4572000" y="2571748"/>
              <a:ext cx="390528" cy="57150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92" name="等腰三角形 29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等腰三角形 29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等腰三角形 29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95"/>
            <p:cNvGrpSpPr>
              <a:grpSpLocks noChangeAspect="1"/>
            </p:cNvGrpSpPr>
            <p:nvPr/>
          </p:nvGrpSpPr>
          <p:grpSpPr>
            <a:xfrm>
              <a:off x="7643834" y="2371722"/>
              <a:ext cx="234317" cy="342902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97" name="等腰三角形 29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等腰三角形 29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等腰三角形 29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300"/>
            <p:cNvGrpSpPr>
              <a:grpSpLocks noChangeAspect="1"/>
            </p:cNvGrpSpPr>
            <p:nvPr/>
          </p:nvGrpSpPr>
          <p:grpSpPr>
            <a:xfrm>
              <a:off x="7358082" y="2271708"/>
              <a:ext cx="351475" cy="51435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02" name="等腰三角形 30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等腰三角形 30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等腰三角形 30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305"/>
            <p:cNvGrpSpPr>
              <a:grpSpLocks noChangeAspect="1"/>
            </p:cNvGrpSpPr>
            <p:nvPr/>
          </p:nvGrpSpPr>
          <p:grpSpPr>
            <a:xfrm>
              <a:off x="6858016" y="2357434"/>
              <a:ext cx="234317" cy="342902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07" name="等腰三角形 30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等腰三角形 30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等腰三角形 30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310"/>
            <p:cNvGrpSpPr>
              <a:grpSpLocks noChangeAspect="1"/>
            </p:cNvGrpSpPr>
            <p:nvPr/>
          </p:nvGrpSpPr>
          <p:grpSpPr>
            <a:xfrm>
              <a:off x="6643702" y="2257421"/>
              <a:ext cx="312422" cy="457203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12" name="等腰三角形 31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等腰三角形 31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等腰三角形 31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15"/>
            <p:cNvGrpSpPr>
              <a:grpSpLocks noChangeAspect="1"/>
            </p:cNvGrpSpPr>
            <p:nvPr/>
          </p:nvGrpSpPr>
          <p:grpSpPr>
            <a:xfrm>
              <a:off x="2907780" y="2688907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17" name="等腰三角形 31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等腰三角形 31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等腰三角形 31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6" name="组合 320"/>
            <p:cNvGrpSpPr>
              <a:grpSpLocks noChangeAspect="1"/>
            </p:cNvGrpSpPr>
            <p:nvPr/>
          </p:nvGrpSpPr>
          <p:grpSpPr>
            <a:xfrm>
              <a:off x="2428860" y="2643186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22" name="等腰三角形 32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等腰三角形 32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等腰三角形 32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1" name="组合 325"/>
            <p:cNvGrpSpPr>
              <a:grpSpLocks noChangeAspect="1"/>
            </p:cNvGrpSpPr>
            <p:nvPr/>
          </p:nvGrpSpPr>
          <p:grpSpPr>
            <a:xfrm>
              <a:off x="5715008" y="2428872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27" name="等腰三角形 32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等腰三角形 32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等腰三角形 32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6" name="组合 330"/>
            <p:cNvGrpSpPr>
              <a:grpSpLocks noChangeAspect="1"/>
            </p:cNvGrpSpPr>
            <p:nvPr/>
          </p:nvGrpSpPr>
          <p:grpSpPr>
            <a:xfrm>
              <a:off x="3571868" y="2760345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32" name="等腰三角形 33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等腰三角形 33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等腰三角形 33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1" name="组合 335"/>
            <p:cNvGrpSpPr>
              <a:grpSpLocks noChangeAspect="1"/>
            </p:cNvGrpSpPr>
            <p:nvPr/>
          </p:nvGrpSpPr>
          <p:grpSpPr>
            <a:xfrm>
              <a:off x="3428992" y="2714624"/>
              <a:ext cx="164022" cy="240031"/>
              <a:chOff x="1130276" y="882636"/>
              <a:chExt cx="533404" cy="760418"/>
            </a:xfrm>
            <a:solidFill>
              <a:schemeClr val="accent3">
                <a:lumMod val="5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37" name="等腰三角形 33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等腰三角形 33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等腰三角形 33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6" name="组合 340"/>
            <p:cNvGrpSpPr>
              <a:grpSpLocks noChangeAspect="1"/>
            </p:cNvGrpSpPr>
            <p:nvPr/>
          </p:nvGrpSpPr>
          <p:grpSpPr>
            <a:xfrm>
              <a:off x="2967026" y="2543173"/>
              <a:ext cx="312422" cy="457203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42" name="等腰三角形 341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等腰三角形 342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等腰三角形 343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矩形 344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1" name="组合 345"/>
            <p:cNvGrpSpPr/>
            <p:nvPr/>
          </p:nvGrpSpPr>
          <p:grpSpPr>
            <a:xfrm>
              <a:off x="4929190" y="2357434"/>
              <a:ext cx="390528" cy="571504"/>
              <a:chOff x="1130276" y="882636"/>
              <a:chExt cx="533404" cy="760418"/>
            </a:xfrm>
            <a:solidFill>
              <a:srgbClr val="7DBF05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47" name="等腰三角形 346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等腰三角形 347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等腰三角形 348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0" y="2551110"/>
            <a:ext cx="9144000" cy="35925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AutoShape 35"/>
          <p:cNvSpPr>
            <a:spLocks noChangeArrowheads="1"/>
          </p:cNvSpPr>
          <p:nvPr/>
        </p:nvSpPr>
        <p:spPr bwMode="auto">
          <a:xfrm flipH="1">
            <a:off x="4061655" y="1329406"/>
            <a:ext cx="544511" cy="58896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" name="AutoShape 36"/>
          <p:cNvSpPr>
            <a:spLocks noChangeArrowheads="1"/>
          </p:cNvSpPr>
          <p:nvPr/>
        </p:nvSpPr>
        <p:spPr bwMode="auto">
          <a:xfrm rot="18909463" flipV="1">
            <a:off x="4122904" y="1399249"/>
            <a:ext cx="448823" cy="48547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1" name="组合 180"/>
          <p:cNvGrpSpPr>
            <a:grpSpLocks noChangeAspect="1"/>
          </p:cNvGrpSpPr>
          <p:nvPr/>
        </p:nvGrpSpPr>
        <p:grpSpPr>
          <a:xfrm>
            <a:off x="4261788" y="1647827"/>
            <a:ext cx="172474" cy="252400"/>
            <a:chOff x="1130276" y="882636"/>
            <a:chExt cx="533404" cy="760418"/>
          </a:xfrm>
          <a:solidFill>
            <a:schemeClr val="bg1"/>
          </a:solidFill>
          <a:effectLst/>
        </p:grpSpPr>
        <p:sp>
          <p:nvSpPr>
            <p:cNvPr id="186" name="等腰三角形 185"/>
            <p:cNvSpPr/>
            <p:nvPr/>
          </p:nvSpPr>
          <p:spPr>
            <a:xfrm>
              <a:off x="1218383" y="1000112"/>
              <a:ext cx="357190" cy="28575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等腰三角形 190"/>
            <p:cNvSpPr/>
            <p:nvPr/>
          </p:nvSpPr>
          <p:spPr>
            <a:xfrm>
              <a:off x="1130276" y="1127112"/>
              <a:ext cx="533404" cy="34766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等腰三角形 195"/>
            <p:cNvSpPr/>
            <p:nvPr/>
          </p:nvSpPr>
          <p:spPr>
            <a:xfrm>
              <a:off x="1289821" y="882636"/>
              <a:ext cx="214314" cy="2143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1361259" y="1428740"/>
              <a:ext cx="71438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1" name="矩形 340"/>
          <p:cNvSpPr/>
          <p:nvPr/>
        </p:nvSpPr>
        <p:spPr>
          <a:xfrm>
            <a:off x="2857488" y="1191272"/>
            <a:ext cx="3150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节能减排 保卫地球</a:t>
            </a:r>
            <a:endParaRPr lang="zh-CN" altLang="en-US" sz="28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9978  E" pathEditMode="relative" ptsTypes="">
                                      <p:cBhvr>
                                        <p:cTn id="6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9978  E" pathEditMode="relative" ptsTypes="">
                                      <p:cBhvr>
                                        <p:cTn id="8" dur="2000" spd="-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9978  E" pathEditMode="relative" ptsTypes="">
                                      <p:cBhvr>
                                        <p:cTn id="10" dur="2000" spd="-10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7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3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3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6" grpId="1" animBg="1"/>
      <p:bldP spid="206" grpId="2" animBg="1"/>
      <p:bldP spid="211" grpId="0" animBg="1"/>
      <p:bldP spid="211" grpId="1" animBg="1"/>
      <p:bldP spid="211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350"/>
          <p:cNvSpPr/>
          <p:nvPr/>
        </p:nvSpPr>
        <p:spPr>
          <a:xfrm>
            <a:off x="0" y="-422507"/>
            <a:ext cx="9155723" cy="5144400"/>
          </a:xfrm>
          <a:prstGeom prst="rect">
            <a:avLst/>
          </a:prstGeom>
          <a:solidFill>
            <a:srgbClr val="5A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1756942"/>
            <a:ext cx="9144000" cy="3486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3394826" y="1647827"/>
            <a:ext cx="2177306" cy="1633937"/>
            <a:chOff x="3394826" y="1647827"/>
            <a:chExt cx="2177306" cy="1633937"/>
          </a:xfrm>
        </p:grpSpPr>
        <p:grpSp>
          <p:nvGrpSpPr>
            <p:cNvPr id="2" name="组合 215"/>
            <p:cNvGrpSpPr/>
            <p:nvPr/>
          </p:nvGrpSpPr>
          <p:grpSpPr>
            <a:xfrm>
              <a:off x="4143372" y="2344052"/>
              <a:ext cx="714380" cy="937712"/>
              <a:chOff x="6577893" y="2972734"/>
              <a:chExt cx="1236600" cy="1679734"/>
            </a:xfrm>
          </p:grpSpPr>
          <p:grpSp>
            <p:nvGrpSpPr>
              <p:cNvPr id="3" name="组合 324"/>
              <p:cNvGrpSpPr/>
              <p:nvPr/>
            </p:nvGrpSpPr>
            <p:grpSpPr>
              <a:xfrm>
                <a:off x="6577893" y="2972734"/>
                <a:ext cx="1236600" cy="1679734"/>
                <a:chOff x="5133257" y="3399774"/>
                <a:chExt cx="1236600" cy="1679734"/>
              </a:xfrm>
            </p:grpSpPr>
            <p:pic>
              <p:nvPicPr>
                <p:cNvPr id="261" name="Picture 3"/>
                <p:cNvPicPr>
                  <a:picLocks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652"/>
                <a:stretch>
                  <a:fillRect/>
                </a:stretch>
              </p:blipFill>
              <p:spPr bwMode="auto">
                <a:xfrm rot="20249895" flipH="1">
                  <a:off x="5133257" y="3399774"/>
                  <a:ext cx="273436" cy="2213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266" name="直接连接符 265"/>
                <p:cNvCxnSpPr/>
                <p:nvPr/>
              </p:nvCxnSpPr>
              <p:spPr>
                <a:xfrm rot="16200000" flipH="1">
                  <a:off x="5578478" y="4314828"/>
                  <a:ext cx="292098" cy="634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/>
                <p:cNvCxnSpPr/>
                <p:nvPr/>
              </p:nvCxnSpPr>
              <p:spPr>
                <a:xfrm>
                  <a:off x="5584832" y="4214822"/>
                  <a:ext cx="276218" cy="15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/>
                <p:cNvCxnSpPr/>
                <p:nvPr/>
              </p:nvCxnSpPr>
              <p:spPr>
                <a:xfrm rot="16200000" flipH="1">
                  <a:off x="5699917" y="4556920"/>
                  <a:ext cx="588981" cy="4413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/>
                <p:cNvCxnSpPr/>
                <p:nvPr/>
              </p:nvCxnSpPr>
              <p:spPr>
                <a:xfrm flipV="1">
                  <a:off x="5668962" y="4476738"/>
                  <a:ext cx="109530" cy="115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/>
                <p:cNvCxnSpPr/>
                <p:nvPr/>
              </p:nvCxnSpPr>
              <p:spPr>
                <a:xfrm flipV="1">
                  <a:off x="6175386" y="5013340"/>
                  <a:ext cx="118076" cy="6518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/>
                <p:cNvCxnSpPr/>
                <p:nvPr/>
              </p:nvCxnSpPr>
              <p:spPr>
                <a:xfrm rot="5400000">
                  <a:off x="5966855" y="3732353"/>
                  <a:ext cx="407765" cy="15439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/>
                <p:cNvCxnSpPr/>
                <p:nvPr/>
              </p:nvCxnSpPr>
              <p:spPr>
                <a:xfrm rot="5400000">
                  <a:off x="5215765" y="4578145"/>
                  <a:ext cx="563630" cy="3513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组合 312"/>
                <p:cNvGrpSpPr/>
                <p:nvPr/>
              </p:nvGrpSpPr>
              <p:grpSpPr>
                <a:xfrm>
                  <a:off x="5416556" y="3427416"/>
                  <a:ext cx="630000" cy="740629"/>
                  <a:chOff x="7643834" y="2675433"/>
                  <a:chExt cx="630000" cy="740629"/>
                </a:xfrm>
              </p:grpSpPr>
              <p:sp>
                <p:nvSpPr>
                  <p:cNvPr id="331" name="椭圆 330"/>
                  <p:cNvSpPr>
                    <a:spLocks noChangeAspect="1"/>
                  </p:cNvSpPr>
                  <p:nvPr/>
                </p:nvSpPr>
                <p:spPr>
                  <a:xfrm>
                    <a:off x="7643834" y="2786062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6" name="任意多边形 335"/>
                  <p:cNvSpPr/>
                  <p:nvPr/>
                </p:nvSpPr>
                <p:spPr>
                  <a:xfrm>
                    <a:off x="8033332" y="2675433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06" name="直接连接符 305"/>
                <p:cNvCxnSpPr/>
                <p:nvPr/>
              </p:nvCxnSpPr>
              <p:spPr>
                <a:xfrm rot="10800000" flipV="1">
                  <a:off x="5857935" y="3983039"/>
                  <a:ext cx="259373" cy="23336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311" name="Picture 3"/>
                <p:cNvPicPr>
                  <a:picLocks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920"/>
                <a:stretch>
                  <a:fillRect/>
                </a:stretch>
              </p:blipFill>
              <p:spPr bwMode="auto">
                <a:xfrm rot="11732070" flipH="1" flipV="1">
                  <a:off x="6111174" y="3407557"/>
                  <a:ext cx="258683" cy="2087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316" name="直接连接符 315"/>
                <p:cNvCxnSpPr/>
                <p:nvPr/>
              </p:nvCxnSpPr>
              <p:spPr>
                <a:xfrm rot="16200000" flipH="1">
                  <a:off x="5136345" y="3775889"/>
                  <a:ext cx="349270" cy="809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/>
                <p:cNvCxnSpPr/>
                <p:nvPr/>
              </p:nvCxnSpPr>
              <p:spPr>
                <a:xfrm>
                  <a:off x="5341942" y="3998920"/>
                  <a:ext cx="247646" cy="21591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>
                  <a:off x="5221736" y="5011244"/>
                  <a:ext cx="127000" cy="682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弧形 255"/>
              <p:cNvSpPr/>
              <p:nvPr/>
            </p:nvSpPr>
            <p:spPr>
              <a:xfrm rot="9081874">
                <a:off x="7044489" y="3451604"/>
                <a:ext cx="150567" cy="220373"/>
              </a:xfrm>
              <a:prstGeom prst="arc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8" name="图片 177" descr="绿色保卫战logo5.jpg"/>
            <p:cNvPicPr>
              <a:picLocks noChangeAspect="1"/>
            </p:cNvPicPr>
            <p:nvPr/>
          </p:nvPicPr>
          <p:blipFill>
            <a:blip r:embed="rId4" cstate="print"/>
            <a:srcRect l="7324" t="7813" r="7714" b="32291"/>
            <a:stretch>
              <a:fillRect/>
            </a:stretch>
          </p:blipFill>
          <p:spPr>
            <a:xfrm>
              <a:off x="3394826" y="1685464"/>
              <a:ext cx="2177306" cy="863414"/>
            </a:xfrm>
            <a:prstGeom prst="rect">
              <a:avLst/>
            </a:prstGeom>
            <a:effectLst>
              <a:softEdge rad="127000"/>
            </a:effectLst>
          </p:spPr>
        </p:pic>
        <p:grpSp>
          <p:nvGrpSpPr>
            <p:cNvPr id="161" name="组合 180"/>
            <p:cNvGrpSpPr>
              <a:grpSpLocks noChangeAspect="1"/>
            </p:cNvGrpSpPr>
            <p:nvPr/>
          </p:nvGrpSpPr>
          <p:grpSpPr>
            <a:xfrm>
              <a:off x="4261788" y="1647827"/>
              <a:ext cx="172474" cy="252400"/>
              <a:chOff x="1130276" y="882636"/>
              <a:chExt cx="533404" cy="760418"/>
            </a:xfrm>
            <a:solidFill>
              <a:schemeClr val="bg1"/>
            </a:solidFill>
            <a:effectLst/>
          </p:grpSpPr>
          <p:sp>
            <p:nvSpPr>
              <p:cNvPr id="186" name="等腰三角形 185"/>
              <p:cNvSpPr/>
              <p:nvPr/>
            </p:nvSpPr>
            <p:spPr>
              <a:xfrm>
                <a:off x="1218383" y="1000112"/>
                <a:ext cx="357190" cy="285752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等腰三角形 190"/>
              <p:cNvSpPr/>
              <p:nvPr/>
            </p:nvSpPr>
            <p:spPr>
              <a:xfrm>
                <a:off x="1130276" y="1127112"/>
                <a:ext cx="533404" cy="347666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等腰三角形 195"/>
              <p:cNvSpPr/>
              <p:nvPr/>
            </p:nvSpPr>
            <p:spPr>
              <a:xfrm>
                <a:off x="1289821" y="882636"/>
                <a:ext cx="214314" cy="214314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1361259" y="1428740"/>
                <a:ext cx="71438" cy="2143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0" y="2551110"/>
            <a:ext cx="9144000" cy="35925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矩形 351"/>
          <p:cNvSpPr/>
          <p:nvPr/>
        </p:nvSpPr>
        <p:spPr>
          <a:xfrm>
            <a:off x="2857488" y="1191272"/>
            <a:ext cx="3150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节能减排 保卫地球</a:t>
            </a:r>
            <a:endParaRPr lang="zh-CN" altLang="en-US" sz="28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9978  E" pathEditMode="relative" ptsTypes="">
                                      <p:cBhvr>
                                        <p:cTn id="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5727E-6 L -0.00052 0.1323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350"/>
          <p:cNvSpPr/>
          <p:nvPr/>
        </p:nvSpPr>
        <p:spPr>
          <a:xfrm>
            <a:off x="0" y="-422507"/>
            <a:ext cx="9155723" cy="5144400"/>
          </a:xfrm>
          <a:prstGeom prst="rect">
            <a:avLst/>
          </a:prstGeom>
          <a:solidFill>
            <a:srgbClr val="5A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-1500218"/>
            <a:ext cx="9144000" cy="3486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1965336"/>
            <a:ext cx="9144000" cy="3749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0" y="5492788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905 L 0 -0.05442 " pathEditMode="relative" rAng="0" ptsTypes="AA">
                                      <p:cBhvr>
                                        <p:cTn id="6" dur="1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拉灯开关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repeatCount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359 L 0 0.09245 " pathEditMode="relative" rAng="0" ptsTypes="AA">
                                      <p:cBhvr>
                                        <p:cTn id="8" dur="1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14346" y="0"/>
            <a:ext cx="9644130" cy="59293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28993" y="2857500"/>
            <a:ext cx="12858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ESSENCE</a:t>
            </a:r>
            <a:endParaRPr lang="zh-CN" altLang="en-US" b="1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6248" y="2857500"/>
            <a:ext cx="114300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</a:t>
            </a:r>
            <a:endParaRPr lang="zh-CN" altLang="en-US" b="1" dirty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 advTm="1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3337884" y="2071682"/>
            <a:ext cx="2520000" cy="3569923"/>
            <a:chOff x="3571869" y="2571355"/>
            <a:chExt cx="2088000" cy="2916158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3571869" y="3429004"/>
              <a:ext cx="2088000" cy="205850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56"/>
            <p:cNvGrpSpPr/>
            <p:nvPr/>
          </p:nvGrpSpPr>
          <p:grpSpPr>
            <a:xfrm>
              <a:off x="3860632" y="2571355"/>
              <a:ext cx="1604973" cy="1561397"/>
              <a:chOff x="3860632" y="2571355"/>
              <a:chExt cx="1604973" cy="1561397"/>
            </a:xfrm>
          </p:grpSpPr>
          <p:grpSp>
            <p:nvGrpSpPr>
              <p:cNvPr id="4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53" name="流程图: 延期 52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流程图: 延期 53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矩形 55"/>
              <p:cNvSpPr/>
              <p:nvPr/>
            </p:nvSpPr>
            <p:spPr>
              <a:xfrm rot="388473">
                <a:off x="4126366" y="2571355"/>
                <a:ext cx="914069" cy="12822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96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sp>
        <p:nvSpPr>
          <p:cNvPr id="21" name="弧形 20"/>
          <p:cNvSpPr/>
          <p:nvPr/>
        </p:nvSpPr>
        <p:spPr>
          <a:xfrm rot="6026312">
            <a:off x="4390149" y="4387262"/>
            <a:ext cx="500066" cy="931456"/>
          </a:xfrm>
          <a:prstGeom prst="arc">
            <a:avLst>
              <a:gd name="adj1" fmla="val 20235139"/>
              <a:gd name="adj2" fmla="val 421564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5857884" y="4456794"/>
            <a:ext cx="1143008" cy="104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 rot="519036">
            <a:off x="6071630" y="4448210"/>
            <a:ext cx="1143008" cy="104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/>
        </p:nvGrpSpPr>
        <p:grpSpPr>
          <a:xfrm>
            <a:off x="3929058" y="2130296"/>
            <a:ext cx="1185328" cy="1866304"/>
            <a:chOff x="3929058" y="2130296"/>
            <a:chExt cx="1185328" cy="1866304"/>
          </a:xfrm>
        </p:grpSpPr>
        <p:grpSp>
          <p:nvGrpSpPr>
            <p:cNvPr id="111" name="组合 110"/>
            <p:cNvGrpSpPr/>
            <p:nvPr/>
          </p:nvGrpSpPr>
          <p:grpSpPr>
            <a:xfrm>
              <a:off x="3929058" y="2130296"/>
              <a:ext cx="1185328" cy="1866304"/>
              <a:chOff x="4100514" y="2274881"/>
              <a:chExt cx="1185328" cy="1866304"/>
            </a:xfrm>
          </p:grpSpPr>
          <p:cxnSp>
            <p:nvCxnSpPr>
              <p:cNvPr id="112" name="直接连接符 111"/>
              <p:cNvCxnSpPr>
                <a:stCxn id="114" idx="4"/>
              </p:cNvCxnSpPr>
              <p:nvPr/>
            </p:nvCxnSpPr>
            <p:spPr>
              <a:xfrm rot="5400000">
                <a:off x="4531260" y="3311964"/>
                <a:ext cx="333990" cy="5248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rot="10800000" flipV="1">
                <a:off x="4832350" y="3225800"/>
                <a:ext cx="20320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4" name="椭圆 113"/>
              <p:cNvSpPr>
                <a:spLocks noChangeAspect="1"/>
              </p:cNvSpPr>
              <p:nvPr/>
            </p:nvSpPr>
            <p:spPr>
              <a:xfrm>
                <a:off x="4409496" y="2541210"/>
                <a:ext cx="630000" cy="63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5" name="组合 56"/>
              <p:cNvGrpSpPr/>
              <p:nvPr/>
            </p:nvGrpSpPr>
            <p:grpSpPr>
              <a:xfrm>
                <a:off x="4496623" y="2274881"/>
                <a:ext cx="484259" cy="481707"/>
                <a:chOff x="3860632" y="2558785"/>
                <a:chExt cx="1604973" cy="1573967"/>
              </a:xfrm>
            </p:grpSpPr>
            <p:grpSp>
              <p:nvGrpSpPr>
                <p:cNvPr id="132" name="组合 54"/>
                <p:cNvGrpSpPr/>
                <p:nvPr/>
              </p:nvGrpSpPr>
              <p:grpSpPr>
                <a:xfrm>
                  <a:off x="3860632" y="2742301"/>
                  <a:ext cx="1604973" cy="1390451"/>
                  <a:chOff x="3860632" y="2742301"/>
                  <a:chExt cx="1604973" cy="1390451"/>
                </a:xfrm>
              </p:grpSpPr>
              <p:sp>
                <p:nvSpPr>
                  <p:cNvPr id="134" name="流程图: 延期 133"/>
                  <p:cNvSpPr/>
                  <p:nvPr/>
                </p:nvSpPr>
                <p:spPr>
                  <a:xfrm rot="15993965">
                    <a:off x="4124547" y="2478386"/>
                    <a:ext cx="900930" cy="1428760"/>
                  </a:xfrm>
                  <a:prstGeom prst="flowChartDelay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流程图: 延期 134"/>
                  <p:cNvSpPr/>
                  <p:nvPr/>
                </p:nvSpPr>
                <p:spPr>
                  <a:xfrm rot="5013343">
                    <a:off x="4359494" y="3026641"/>
                    <a:ext cx="709832" cy="1502390"/>
                  </a:xfrm>
                  <a:prstGeom prst="flowChartDelay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scene3d>
                    <a:camera prst="isometricOffAxis2Righ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33" name="矩形 132"/>
                <p:cNvSpPr/>
                <p:nvPr/>
              </p:nvSpPr>
              <p:spPr>
                <a:xfrm rot="388473">
                  <a:off x="3950645" y="2558785"/>
                  <a:ext cx="1265514" cy="130734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rgbClr val="00B0F0"/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.C.M.E. Explosive" pitchFamily="34" charset="0"/>
                    </a:rPr>
                    <a:t>2</a:t>
                  </a:r>
                  <a:endParaRPr lang="zh-CN" altLang="en-US" sz="2000" b="1" cap="none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endParaRPr>
                </a:p>
              </p:txBody>
            </p:sp>
          </p:grpSp>
          <p:grpSp>
            <p:nvGrpSpPr>
              <p:cNvPr id="116" name="组合 140"/>
              <p:cNvGrpSpPr/>
              <p:nvPr/>
            </p:nvGrpSpPr>
            <p:grpSpPr>
              <a:xfrm>
                <a:off x="5010152" y="2867024"/>
                <a:ext cx="275690" cy="359348"/>
                <a:chOff x="4917199" y="2712466"/>
                <a:chExt cx="275690" cy="359348"/>
              </a:xfrm>
            </p:grpSpPr>
            <p:cxnSp>
              <p:nvCxnSpPr>
                <p:cNvPr id="130" name="直接连接符 129"/>
                <p:cNvCxnSpPr/>
                <p:nvPr/>
              </p:nvCxnSpPr>
              <p:spPr>
                <a:xfrm rot="5400000" flipH="1" flipV="1">
                  <a:off x="4927544" y="2942920"/>
                  <a:ext cx="130540" cy="1272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31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652"/>
                <a:stretch>
                  <a:fillRect/>
                </a:stretch>
              </p:blipFill>
              <p:spPr bwMode="auto">
                <a:xfrm rot="959278">
                  <a:off x="4917199" y="2712466"/>
                  <a:ext cx="275690" cy="2274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17" name="组合 143"/>
              <p:cNvGrpSpPr/>
              <p:nvPr/>
            </p:nvGrpSpPr>
            <p:grpSpPr>
              <a:xfrm>
                <a:off x="4100514" y="3254373"/>
                <a:ext cx="316561" cy="337077"/>
                <a:chOff x="4096690" y="3200400"/>
                <a:chExt cx="316561" cy="337077"/>
              </a:xfrm>
            </p:grpSpPr>
            <p:cxnSp>
              <p:nvCxnSpPr>
                <p:cNvPr id="128" name="直接连接符 127"/>
                <p:cNvCxnSpPr/>
                <p:nvPr/>
              </p:nvCxnSpPr>
              <p:spPr>
                <a:xfrm rot="5400000" flipH="1" flipV="1">
                  <a:off x="4286634" y="3226191"/>
                  <a:ext cx="152407" cy="10082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29" name="Picture 3"/>
                <p:cNvPicPr>
                  <a:picLocks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9920"/>
                <a:stretch>
                  <a:fillRect/>
                </a:stretch>
              </p:blipFill>
              <p:spPr bwMode="auto">
                <a:xfrm rot="2146177" flipV="1">
                  <a:off x="4096690" y="3319912"/>
                  <a:ext cx="276825" cy="2175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118" name="直接连接符 117"/>
              <p:cNvCxnSpPr/>
              <p:nvPr/>
            </p:nvCxnSpPr>
            <p:spPr>
              <a:xfrm>
                <a:off x="4578350" y="3181350"/>
                <a:ext cx="266700" cy="50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rot="16200000" flipH="1">
                <a:off x="4545442" y="3584149"/>
                <a:ext cx="311757" cy="16338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rot="16200000" flipH="1">
                <a:off x="4664869" y="3593311"/>
                <a:ext cx="266706" cy="13811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4610100" y="3503616"/>
                <a:ext cx="123826" cy="2063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 flipV="1">
                <a:off x="4405313" y="3175002"/>
                <a:ext cx="173040" cy="8731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 rot="5400000">
                <a:off x="4610725" y="3884103"/>
                <a:ext cx="344372" cy="1639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4" name="组合 152"/>
              <p:cNvGrpSpPr/>
              <p:nvPr/>
            </p:nvGrpSpPr>
            <p:grpSpPr>
              <a:xfrm>
                <a:off x="4555110" y="3795718"/>
                <a:ext cx="217282" cy="345467"/>
                <a:chOff x="4270901" y="3643318"/>
                <a:chExt cx="217282" cy="345467"/>
              </a:xfrm>
            </p:grpSpPr>
            <p:cxnSp>
              <p:nvCxnSpPr>
                <p:cNvPr id="126" name="直接连接符 125"/>
                <p:cNvCxnSpPr/>
                <p:nvPr/>
              </p:nvCxnSpPr>
              <p:spPr>
                <a:xfrm>
                  <a:off x="4270901" y="3943732"/>
                  <a:ext cx="134121" cy="450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 rot="5400000">
                  <a:off x="4236670" y="3710887"/>
                  <a:ext cx="319081" cy="1839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直接连接符 124"/>
              <p:cNvCxnSpPr/>
              <p:nvPr/>
            </p:nvCxnSpPr>
            <p:spPr>
              <a:xfrm>
                <a:off x="4712677" y="4112626"/>
                <a:ext cx="142877" cy="2855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弧形 135"/>
            <p:cNvSpPr/>
            <p:nvPr/>
          </p:nvSpPr>
          <p:spPr>
            <a:xfrm rot="9081874">
              <a:off x="4437550" y="2724403"/>
              <a:ext cx="150567" cy="220373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滑头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9429784" y="214312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63 L 5.55556E-7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-2.22222E-6 L -0.00278 -0.2 " pathEditMode="relative" rAng="0" ptsTypes="AA">
                                      <p:cBhvr>
                                        <p:cTn id="2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54213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8" name="组合 1397"/>
          <p:cNvGrpSpPr/>
          <p:nvPr/>
        </p:nvGrpSpPr>
        <p:grpSpPr>
          <a:xfrm>
            <a:off x="3929058" y="2396625"/>
            <a:ext cx="1185328" cy="1599975"/>
            <a:chOff x="3929058" y="2396625"/>
            <a:chExt cx="1185328" cy="1599975"/>
          </a:xfrm>
        </p:grpSpPr>
        <p:cxnSp>
          <p:nvCxnSpPr>
            <p:cNvPr id="112" name="直接连接符 111"/>
            <p:cNvCxnSpPr>
              <a:stCxn id="114" idx="4"/>
            </p:cNvCxnSpPr>
            <p:nvPr/>
          </p:nvCxnSpPr>
          <p:spPr>
            <a:xfrm rot="5400000">
              <a:off x="4359804" y="3167379"/>
              <a:ext cx="333990" cy="524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10800000" flipV="1">
              <a:off x="4660894" y="3081215"/>
              <a:ext cx="203200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4238040" y="2396625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140"/>
            <p:cNvGrpSpPr/>
            <p:nvPr/>
          </p:nvGrpSpPr>
          <p:grpSpPr>
            <a:xfrm>
              <a:off x="4838696" y="2722439"/>
              <a:ext cx="275690" cy="359348"/>
              <a:chOff x="4917199" y="2712466"/>
              <a:chExt cx="275690" cy="359348"/>
            </a:xfrm>
          </p:grpSpPr>
          <p:cxnSp>
            <p:nvCxnSpPr>
              <p:cNvPr id="130" name="直接连接符 129"/>
              <p:cNvCxnSpPr/>
              <p:nvPr/>
            </p:nvCxnSpPr>
            <p:spPr>
              <a:xfrm rot="5400000" flipH="1" flipV="1">
                <a:off x="4927544" y="2942920"/>
                <a:ext cx="130540" cy="12724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959278">
                <a:off x="4917199" y="2712466"/>
                <a:ext cx="275690" cy="227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" name="组合 143"/>
            <p:cNvGrpSpPr/>
            <p:nvPr/>
          </p:nvGrpSpPr>
          <p:grpSpPr>
            <a:xfrm>
              <a:off x="3929058" y="3109788"/>
              <a:ext cx="316561" cy="337077"/>
              <a:chOff x="4096690" y="3200400"/>
              <a:chExt cx="316561" cy="337077"/>
            </a:xfrm>
          </p:grpSpPr>
          <p:cxnSp>
            <p:nvCxnSpPr>
              <p:cNvPr id="128" name="直接连接符 127"/>
              <p:cNvCxnSpPr/>
              <p:nvPr/>
            </p:nvCxnSpPr>
            <p:spPr>
              <a:xfrm rot="5400000" flipH="1" flipV="1">
                <a:off x="4286634" y="3226191"/>
                <a:ext cx="152407" cy="10082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9" name="Picture 3"/>
              <p:cNvPicPr>
                <a:picLocks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920"/>
              <a:stretch>
                <a:fillRect/>
              </a:stretch>
            </p:blipFill>
            <p:spPr bwMode="auto">
              <a:xfrm rot="2146177" flipV="1">
                <a:off x="4096690" y="3319912"/>
                <a:ext cx="276825" cy="217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18" name="直接连接符 117"/>
            <p:cNvCxnSpPr/>
            <p:nvPr/>
          </p:nvCxnSpPr>
          <p:spPr>
            <a:xfrm>
              <a:off x="4406894" y="3036765"/>
              <a:ext cx="266700" cy="508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16200000" flipH="1">
              <a:off x="4373986" y="3439564"/>
              <a:ext cx="311757" cy="1633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16200000" flipH="1">
              <a:off x="4493413" y="3448726"/>
              <a:ext cx="266706" cy="1381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4438644" y="3359031"/>
              <a:ext cx="123826" cy="20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4233857" y="3030417"/>
              <a:ext cx="173040" cy="873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5400000">
              <a:off x="4439269" y="3739518"/>
              <a:ext cx="344372" cy="1639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组合 152"/>
            <p:cNvGrpSpPr/>
            <p:nvPr/>
          </p:nvGrpSpPr>
          <p:grpSpPr>
            <a:xfrm>
              <a:off x="4383654" y="3651133"/>
              <a:ext cx="217282" cy="345467"/>
              <a:chOff x="4270901" y="3643318"/>
              <a:chExt cx="217282" cy="345467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4270901" y="3943732"/>
                <a:ext cx="134121" cy="450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5400000">
                <a:off x="4236670" y="3710887"/>
                <a:ext cx="319081" cy="1839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直接连接符 124"/>
            <p:cNvCxnSpPr/>
            <p:nvPr/>
          </p:nvCxnSpPr>
          <p:spPr>
            <a:xfrm>
              <a:off x="4541221" y="3968041"/>
              <a:ext cx="142877" cy="285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6715141" y="1928806"/>
            <a:ext cx="595312" cy="214314"/>
          </a:xfrm>
          <a:prstGeom prst="rect">
            <a:avLst/>
          </a:prstGeom>
          <a:noFill/>
        </p:spPr>
      </p:pic>
      <p:pic>
        <p:nvPicPr>
          <p:cNvPr id="40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7286644" y="1857368"/>
            <a:ext cx="238125" cy="142876"/>
          </a:xfrm>
          <a:prstGeom prst="rect">
            <a:avLst/>
          </a:prstGeom>
          <a:noFill/>
        </p:spPr>
      </p:pic>
      <p:pic>
        <p:nvPicPr>
          <p:cNvPr id="41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7439044" y="1944042"/>
            <a:ext cx="347666" cy="208601"/>
          </a:xfrm>
          <a:prstGeom prst="rect">
            <a:avLst/>
          </a:prstGeom>
          <a:noFill/>
        </p:spPr>
      </p:pic>
      <p:pic>
        <p:nvPicPr>
          <p:cNvPr id="42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7715272" y="1714492"/>
            <a:ext cx="347666" cy="208601"/>
          </a:xfrm>
          <a:prstGeom prst="rect">
            <a:avLst/>
          </a:prstGeom>
          <a:noFill/>
        </p:spPr>
      </p:pic>
      <p:sp>
        <p:nvSpPr>
          <p:cNvPr id="52" name="流程图: 延期 51"/>
          <p:cNvSpPr/>
          <p:nvPr/>
        </p:nvSpPr>
        <p:spPr>
          <a:xfrm rot="16200000">
            <a:off x="4331726" y="2821780"/>
            <a:ext cx="142876" cy="71439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4714876" y="2571749"/>
            <a:ext cx="71438" cy="142876"/>
            <a:chOff x="857224" y="928674"/>
            <a:chExt cx="144464" cy="286547"/>
          </a:xfrm>
        </p:grpSpPr>
        <p:cxnSp>
          <p:nvCxnSpPr>
            <p:cNvPr id="57" name="直接连接符 56"/>
            <p:cNvCxnSpPr/>
            <p:nvPr/>
          </p:nvCxnSpPr>
          <p:spPr>
            <a:xfrm rot="5400000">
              <a:off x="785657" y="1070886"/>
              <a:ext cx="286546" cy="21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5400000">
              <a:off x="893737" y="1035037"/>
              <a:ext cx="214314" cy="15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5400000">
              <a:off x="786018" y="999880"/>
              <a:ext cx="144000" cy="15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5" name="组合 954"/>
          <p:cNvGrpSpPr/>
          <p:nvPr/>
        </p:nvGrpSpPr>
        <p:grpSpPr>
          <a:xfrm>
            <a:off x="3614964" y="2262183"/>
            <a:ext cx="1171350" cy="1787539"/>
            <a:chOff x="7096376" y="3357566"/>
            <a:chExt cx="1171350" cy="1787539"/>
          </a:xfrm>
        </p:grpSpPr>
        <p:pic>
          <p:nvPicPr>
            <p:cNvPr id="956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065776" y="388986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57" name="组合 499"/>
            <p:cNvGrpSpPr/>
            <p:nvPr/>
          </p:nvGrpSpPr>
          <p:grpSpPr>
            <a:xfrm>
              <a:off x="7286644" y="4071946"/>
              <a:ext cx="892199" cy="1073159"/>
              <a:chOff x="8096261" y="1371595"/>
              <a:chExt cx="892199" cy="1073159"/>
            </a:xfrm>
          </p:grpSpPr>
          <p:cxnSp>
            <p:nvCxnSpPr>
              <p:cNvPr id="969" name="直接连接符 968"/>
              <p:cNvCxnSpPr/>
              <p:nvPr/>
            </p:nvCxnSpPr>
            <p:spPr>
              <a:xfrm rot="16200000" flipH="1">
                <a:off x="8534152" y="1523736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0" name="直接连接符 969"/>
              <p:cNvCxnSpPr/>
              <p:nvPr/>
            </p:nvCxnSpPr>
            <p:spPr>
              <a:xfrm flipV="1">
                <a:off x="8534396" y="1509706"/>
                <a:ext cx="252430" cy="4604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1" name="直接连接符 970"/>
              <p:cNvCxnSpPr/>
              <p:nvPr/>
            </p:nvCxnSpPr>
            <p:spPr>
              <a:xfrm rot="10800000">
                <a:off x="8096261" y="1371595"/>
                <a:ext cx="265361" cy="6862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2" name="直接连接符 971"/>
              <p:cNvCxnSpPr/>
              <p:nvPr/>
            </p:nvCxnSpPr>
            <p:spPr>
              <a:xfrm flipV="1">
                <a:off x="8361374" y="1411282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3" name="直接连接符 972"/>
              <p:cNvCxnSpPr/>
              <p:nvPr/>
            </p:nvCxnSpPr>
            <p:spPr>
              <a:xfrm>
                <a:off x="8593152" y="1400168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4" name="直接连接符 973"/>
              <p:cNvCxnSpPr/>
              <p:nvPr/>
            </p:nvCxnSpPr>
            <p:spPr>
              <a:xfrm rot="5400000">
                <a:off x="8463755" y="1847075"/>
                <a:ext cx="371470" cy="1063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5" name="直接连接符 974"/>
              <p:cNvCxnSpPr/>
              <p:nvPr/>
            </p:nvCxnSpPr>
            <p:spPr>
              <a:xfrm rot="16200000" flipH="1">
                <a:off x="8620135" y="1895470"/>
                <a:ext cx="352421" cy="2858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6" name="直接连接符 975"/>
              <p:cNvCxnSpPr/>
              <p:nvPr/>
            </p:nvCxnSpPr>
            <p:spPr>
              <a:xfrm>
                <a:off x="8696339" y="1708146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7" name="直接连接符 976"/>
              <p:cNvCxnSpPr/>
              <p:nvPr/>
            </p:nvCxnSpPr>
            <p:spPr>
              <a:xfrm rot="16200000" flipH="1">
                <a:off x="8739202" y="2157412"/>
                <a:ext cx="285752" cy="1428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8" name="直接连接符 977"/>
              <p:cNvCxnSpPr/>
              <p:nvPr/>
            </p:nvCxnSpPr>
            <p:spPr>
              <a:xfrm rot="5400000">
                <a:off x="8753490" y="2273300"/>
                <a:ext cx="84138" cy="746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9" name="直接连接符 978"/>
              <p:cNvCxnSpPr/>
              <p:nvPr/>
            </p:nvCxnSpPr>
            <p:spPr>
              <a:xfrm>
                <a:off x="8596326" y="2085975"/>
                <a:ext cx="214316" cy="21431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0" name="直接连接符 979"/>
              <p:cNvCxnSpPr/>
              <p:nvPr/>
            </p:nvCxnSpPr>
            <p:spPr>
              <a:xfrm flipV="1">
                <a:off x="8896346" y="2352676"/>
                <a:ext cx="92114" cy="920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1" name="直接连接符 980"/>
              <p:cNvCxnSpPr/>
              <p:nvPr/>
            </p:nvCxnSpPr>
            <p:spPr>
              <a:xfrm rot="10800000">
                <a:off x="8243898" y="1495420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58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229899" y="403054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59" name="组合 317"/>
            <p:cNvGrpSpPr/>
            <p:nvPr/>
          </p:nvGrpSpPr>
          <p:grpSpPr>
            <a:xfrm>
              <a:off x="7637726" y="3357566"/>
              <a:ext cx="630000" cy="740629"/>
              <a:chOff x="7572396" y="3357566"/>
              <a:chExt cx="630000" cy="740629"/>
            </a:xfrm>
          </p:grpSpPr>
          <p:grpSp>
            <p:nvGrpSpPr>
              <p:cNvPr id="961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967" name="椭圆 966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8" name="任意多边形 967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62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963" name="泪滴形 962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64" name="直接连接符 963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直接连接符 964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直接连接符 965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60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218176" y="404226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82" name="组合 981"/>
          <p:cNvGrpSpPr/>
          <p:nvPr/>
        </p:nvGrpSpPr>
        <p:grpSpPr>
          <a:xfrm>
            <a:off x="3241232" y="2228847"/>
            <a:ext cx="1212261" cy="1771661"/>
            <a:chOff x="6431573" y="2805112"/>
            <a:chExt cx="1212261" cy="1771661"/>
          </a:xfrm>
        </p:grpSpPr>
        <p:grpSp>
          <p:nvGrpSpPr>
            <p:cNvPr id="983" name="组合 500"/>
            <p:cNvGrpSpPr/>
            <p:nvPr/>
          </p:nvGrpSpPr>
          <p:grpSpPr>
            <a:xfrm>
              <a:off x="6632831" y="3500442"/>
              <a:ext cx="969965" cy="1076331"/>
              <a:chOff x="7404097" y="1270005"/>
              <a:chExt cx="969965" cy="1076331"/>
            </a:xfrm>
          </p:grpSpPr>
          <p:cxnSp>
            <p:nvCxnSpPr>
              <p:cNvPr id="995" name="直接连接符 994"/>
              <p:cNvCxnSpPr/>
              <p:nvPr/>
            </p:nvCxnSpPr>
            <p:spPr>
              <a:xfrm rot="16200000" flipH="1">
                <a:off x="7891210" y="1442774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6" name="直接连接符 995"/>
              <p:cNvCxnSpPr/>
              <p:nvPr/>
            </p:nvCxnSpPr>
            <p:spPr>
              <a:xfrm flipV="1">
                <a:off x="7880346" y="1428744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7" name="直接连接符 996"/>
              <p:cNvCxnSpPr/>
              <p:nvPr/>
            </p:nvCxnSpPr>
            <p:spPr>
              <a:xfrm rot="10800000">
                <a:off x="7404097" y="1270005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8" name="直接连接符 997"/>
              <p:cNvCxnSpPr/>
              <p:nvPr/>
            </p:nvCxnSpPr>
            <p:spPr>
              <a:xfrm flipV="1">
                <a:off x="7718432" y="1330320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9" name="直接连接符 998"/>
              <p:cNvCxnSpPr/>
              <p:nvPr/>
            </p:nvCxnSpPr>
            <p:spPr>
              <a:xfrm>
                <a:off x="7950210" y="1319206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0" name="直接连接符 999"/>
              <p:cNvCxnSpPr/>
              <p:nvPr/>
            </p:nvCxnSpPr>
            <p:spPr>
              <a:xfrm rot="5400000">
                <a:off x="7851770" y="1663718"/>
                <a:ext cx="238118" cy="17776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1" name="直接连接符 1000"/>
              <p:cNvCxnSpPr/>
              <p:nvPr/>
            </p:nvCxnSpPr>
            <p:spPr>
              <a:xfrm rot="16200000" flipH="1">
                <a:off x="7994646" y="1797054"/>
                <a:ext cx="354012" cy="650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2" name="直接连接符 1001"/>
              <p:cNvCxnSpPr/>
              <p:nvPr/>
            </p:nvCxnSpPr>
            <p:spPr>
              <a:xfrm>
                <a:off x="8053397" y="1627184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3" name="直接连接符 1002"/>
              <p:cNvCxnSpPr/>
              <p:nvPr/>
            </p:nvCxnSpPr>
            <p:spPr>
              <a:xfrm rot="16200000" flipH="1">
                <a:off x="8136727" y="2059785"/>
                <a:ext cx="279400" cy="1603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4" name="直接连接符 1003"/>
              <p:cNvCxnSpPr/>
              <p:nvPr/>
            </p:nvCxnSpPr>
            <p:spPr>
              <a:xfrm rot="10800000" flipV="1">
                <a:off x="7881946" y="2138362"/>
                <a:ext cx="117476" cy="841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5" name="直接连接符 1004"/>
              <p:cNvCxnSpPr/>
              <p:nvPr/>
            </p:nvCxnSpPr>
            <p:spPr>
              <a:xfrm rot="16200000" flipH="1">
                <a:off x="7774789" y="1978817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6" name="直接连接符 1005"/>
              <p:cNvCxnSpPr/>
              <p:nvPr/>
            </p:nvCxnSpPr>
            <p:spPr>
              <a:xfrm flipV="1">
                <a:off x="8281948" y="2254258"/>
                <a:ext cx="92114" cy="920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7" name="直接连接符 1006"/>
              <p:cNvCxnSpPr/>
              <p:nvPr/>
            </p:nvCxnSpPr>
            <p:spPr>
              <a:xfrm rot="10800000">
                <a:off x="7600956" y="1414458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84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400973" y="333338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5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610523" y="347625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86" name="组合 322"/>
            <p:cNvGrpSpPr/>
            <p:nvPr/>
          </p:nvGrpSpPr>
          <p:grpSpPr>
            <a:xfrm>
              <a:off x="7013834" y="2805112"/>
              <a:ext cx="630000" cy="740629"/>
              <a:chOff x="7572396" y="3357566"/>
              <a:chExt cx="630000" cy="740629"/>
            </a:xfrm>
          </p:grpSpPr>
          <p:grpSp>
            <p:nvGrpSpPr>
              <p:cNvPr id="987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993" name="椭圆 992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4" name="任意多边形 993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88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989" name="泪滴形 988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90" name="直接连接符 989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1" name="直接连接符 990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2" name="直接连接符 991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08" name="组合 1007"/>
          <p:cNvGrpSpPr/>
          <p:nvPr/>
        </p:nvGrpSpPr>
        <p:grpSpPr>
          <a:xfrm>
            <a:off x="2910367" y="2181220"/>
            <a:ext cx="1169399" cy="1779594"/>
            <a:chOff x="7546005" y="3071814"/>
            <a:chExt cx="1169399" cy="1779594"/>
          </a:xfrm>
        </p:grpSpPr>
        <p:grpSp>
          <p:nvGrpSpPr>
            <p:cNvPr id="1009" name="组合 501"/>
            <p:cNvGrpSpPr/>
            <p:nvPr/>
          </p:nvGrpSpPr>
          <p:grpSpPr>
            <a:xfrm>
              <a:off x="7728214" y="3776669"/>
              <a:ext cx="976361" cy="1074739"/>
              <a:chOff x="6661157" y="1212849"/>
              <a:chExt cx="976361" cy="1074739"/>
            </a:xfrm>
          </p:grpSpPr>
          <p:cxnSp>
            <p:nvCxnSpPr>
              <p:cNvPr id="1021" name="直接连接符 1020"/>
              <p:cNvCxnSpPr/>
              <p:nvPr/>
            </p:nvCxnSpPr>
            <p:spPr>
              <a:xfrm rot="16200000" flipH="1">
                <a:off x="7148270" y="1385618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2" name="直接连接符 1021"/>
              <p:cNvCxnSpPr/>
              <p:nvPr/>
            </p:nvCxnSpPr>
            <p:spPr>
              <a:xfrm flipV="1">
                <a:off x="7137406" y="1371588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3" name="直接连接符 1022"/>
              <p:cNvCxnSpPr/>
              <p:nvPr/>
            </p:nvCxnSpPr>
            <p:spPr>
              <a:xfrm rot="10800000">
                <a:off x="6661157" y="1212849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4" name="直接连接符 1023"/>
              <p:cNvCxnSpPr/>
              <p:nvPr/>
            </p:nvCxnSpPr>
            <p:spPr>
              <a:xfrm flipV="1">
                <a:off x="6975492" y="1273164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/>
              <p:cNvCxnSpPr/>
              <p:nvPr/>
            </p:nvCxnSpPr>
            <p:spPr>
              <a:xfrm>
                <a:off x="7207270" y="1262050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/>
              <p:cNvCxnSpPr/>
              <p:nvPr/>
            </p:nvCxnSpPr>
            <p:spPr>
              <a:xfrm rot="10800000" flipV="1">
                <a:off x="7023096" y="1576386"/>
                <a:ext cx="293676" cy="1762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/>
              <p:cNvCxnSpPr/>
              <p:nvPr/>
            </p:nvCxnSpPr>
            <p:spPr>
              <a:xfrm rot="16200000" flipH="1">
                <a:off x="7245356" y="1739898"/>
                <a:ext cx="354012" cy="650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/>
              <p:nvPr/>
            </p:nvCxnSpPr>
            <p:spPr>
              <a:xfrm>
                <a:off x="7310457" y="1570028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/>
              <p:cNvCxnSpPr/>
              <p:nvPr/>
            </p:nvCxnSpPr>
            <p:spPr>
              <a:xfrm rot="16200000" flipH="1">
                <a:off x="7412829" y="1983587"/>
                <a:ext cx="254006" cy="1730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/>
              <p:cNvCxnSpPr/>
              <p:nvPr/>
            </p:nvCxnSpPr>
            <p:spPr>
              <a:xfrm rot="10800000" flipV="1">
                <a:off x="6946896" y="2043106"/>
                <a:ext cx="131786" cy="2699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/>
              <p:cNvCxnSpPr/>
              <p:nvPr/>
            </p:nvCxnSpPr>
            <p:spPr>
              <a:xfrm rot="16200000" flipH="1">
                <a:off x="6888952" y="1877222"/>
                <a:ext cx="301632" cy="30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/>
              <p:nvPr/>
            </p:nvCxnSpPr>
            <p:spPr>
              <a:xfrm rot="10800000">
                <a:off x="6858016" y="1357302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3" name="直接连接符 1032"/>
              <p:cNvCxnSpPr/>
              <p:nvPr/>
            </p:nvCxnSpPr>
            <p:spPr>
              <a:xfrm rot="5400000" flipH="1" flipV="1">
                <a:off x="7551768" y="2201838"/>
                <a:ext cx="136526" cy="34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10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515405" y="360008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1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710670" y="374772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12" name="组合 346"/>
            <p:cNvGrpSpPr/>
            <p:nvPr/>
          </p:nvGrpSpPr>
          <p:grpSpPr>
            <a:xfrm>
              <a:off x="8085404" y="3071814"/>
              <a:ext cx="630000" cy="740629"/>
              <a:chOff x="7572396" y="3357566"/>
              <a:chExt cx="630000" cy="740629"/>
            </a:xfrm>
          </p:grpSpPr>
          <p:grpSp>
            <p:nvGrpSpPr>
              <p:cNvPr id="1013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019" name="椭圆 1018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0" name="任意多边形 1019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14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015" name="泪滴形 1014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16" name="直接连接符 1015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7" name="直接连接符 1016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8" name="直接连接符 1017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34" name="组合 1033"/>
          <p:cNvGrpSpPr/>
          <p:nvPr/>
        </p:nvGrpSpPr>
        <p:grpSpPr>
          <a:xfrm>
            <a:off x="2531877" y="2128832"/>
            <a:ext cx="1217024" cy="1611328"/>
            <a:chOff x="7475913" y="3043239"/>
            <a:chExt cx="1217024" cy="1611328"/>
          </a:xfrm>
        </p:grpSpPr>
        <p:grpSp>
          <p:nvGrpSpPr>
            <p:cNvPr id="1035" name="组合 502"/>
            <p:cNvGrpSpPr/>
            <p:nvPr/>
          </p:nvGrpSpPr>
          <p:grpSpPr>
            <a:xfrm>
              <a:off x="7643834" y="3714756"/>
              <a:ext cx="1028741" cy="939811"/>
              <a:chOff x="5661025" y="1141411"/>
              <a:chExt cx="1028741" cy="939811"/>
            </a:xfrm>
          </p:grpSpPr>
          <p:cxnSp>
            <p:nvCxnSpPr>
              <p:cNvPr id="1047" name="直接连接符 1046"/>
              <p:cNvCxnSpPr/>
              <p:nvPr/>
            </p:nvCxnSpPr>
            <p:spPr>
              <a:xfrm rot="16200000" flipH="1">
                <a:off x="6148138" y="1314180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/>
              <p:cNvCxnSpPr/>
              <p:nvPr/>
            </p:nvCxnSpPr>
            <p:spPr>
              <a:xfrm flipV="1">
                <a:off x="6137274" y="1300150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/>
              <p:cNvCxnSpPr/>
              <p:nvPr/>
            </p:nvCxnSpPr>
            <p:spPr>
              <a:xfrm rot="10800000">
                <a:off x="5661025" y="1141411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/>
              <p:cNvCxnSpPr/>
              <p:nvPr/>
            </p:nvCxnSpPr>
            <p:spPr>
              <a:xfrm flipV="1">
                <a:off x="5975360" y="1201726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/>
              <p:cNvCxnSpPr/>
              <p:nvPr/>
            </p:nvCxnSpPr>
            <p:spPr>
              <a:xfrm>
                <a:off x="6207138" y="1190612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/>
              <p:cNvCxnSpPr/>
              <p:nvPr/>
            </p:nvCxnSpPr>
            <p:spPr>
              <a:xfrm rot="10800000" flipV="1">
                <a:off x="6019796" y="1504948"/>
                <a:ext cx="296844" cy="13970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/>
              <p:nvPr/>
            </p:nvCxnSpPr>
            <p:spPr>
              <a:xfrm rot="16200000" flipH="1">
                <a:off x="6271413" y="1642270"/>
                <a:ext cx="311159" cy="746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/>
              <p:nvPr/>
            </p:nvCxnSpPr>
            <p:spPr>
              <a:xfrm>
                <a:off x="6310325" y="1498590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5" name="直接连接符 1054"/>
              <p:cNvCxnSpPr/>
              <p:nvPr/>
            </p:nvCxnSpPr>
            <p:spPr>
              <a:xfrm>
                <a:off x="6461120" y="1820866"/>
                <a:ext cx="214310" cy="1619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6" name="直接连接符 1055"/>
              <p:cNvCxnSpPr/>
              <p:nvPr/>
            </p:nvCxnSpPr>
            <p:spPr>
              <a:xfrm rot="10800000">
                <a:off x="5881682" y="1950718"/>
                <a:ext cx="142876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7" name="直接连接符 1056"/>
              <p:cNvCxnSpPr/>
              <p:nvPr/>
            </p:nvCxnSpPr>
            <p:spPr>
              <a:xfrm rot="10800000">
                <a:off x="5857884" y="1285864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8" name="直接连接符 1057"/>
              <p:cNvCxnSpPr/>
              <p:nvPr/>
            </p:nvCxnSpPr>
            <p:spPr>
              <a:xfrm rot="5400000" flipH="1" flipV="1">
                <a:off x="6604016" y="1995472"/>
                <a:ext cx="136526" cy="34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直接连接符 1058"/>
              <p:cNvCxnSpPr/>
              <p:nvPr/>
            </p:nvCxnSpPr>
            <p:spPr>
              <a:xfrm rot="5400000">
                <a:off x="5850723" y="1781969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36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445313" y="355245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7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631053" y="369533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38" name="组合 372"/>
            <p:cNvGrpSpPr/>
            <p:nvPr/>
          </p:nvGrpSpPr>
          <p:grpSpPr>
            <a:xfrm>
              <a:off x="8062937" y="3043239"/>
              <a:ext cx="630000" cy="740629"/>
              <a:chOff x="7572396" y="3357566"/>
              <a:chExt cx="630000" cy="740629"/>
            </a:xfrm>
          </p:grpSpPr>
          <p:grpSp>
            <p:nvGrpSpPr>
              <p:cNvPr id="1039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045" name="椭圆 1044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6" name="任意多边形 1045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40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041" name="泪滴形 1040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42" name="直接连接符 1041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直接连接符 1042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直接连接符 1043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60" name="组合 1059"/>
          <p:cNvGrpSpPr/>
          <p:nvPr/>
        </p:nvGrpSpPr>
        <p:grpSpPr>
          <a:xfrm>
            <a:off x="2177869" y="2171695"/>
            <a:ext cx="1192542" cy="1592281"/>
            <a:chOff x="7485439" y="3019426"/>
            <a:chExt cx="1192542" cy="1592281"/>
          </a:xfrm>
        </p:grpSpPr>
        <p:grpSp>
          <p:nvGrpSpPr>
            <p:cNvPr id="1061" name="组合 503"/>
            <p:cNvGrpSpPr/>
            <p:nvPr/>
          </p:nvGrpSpPr>
          <p:grpSpPr>
            <a:xfrm>
              <a:off x="7643834" y="3714756"/>
              <a:ext cx="1034147" cy="896951"/>
              <a:chOff x="4825352" y="1189023"/>
              <a:chExt cx="1034147" cy="896951"/>
            </a:xfrm>
          </p:grpSpPr>
          <p:cxnSp>
            <p:nvCxnSpPr>
              <p:cNvPr id="1073" name="直接连接符 1072"/>
              <p:cNvCxnSpPr/>
              <p:nvPr/>
            </p:nvCxnSpPr>
            <p:spPr>
              <a:xfrm rot="16200000" flipH="1">
                <a:off x="5297225" y="1361792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4" name="直接连接符 1073"/>
              <p:cNvCxnSpPr/>
              <p:nvPr/>
            </p:nvCxnSpPr>
            <p:spPr>
              <a:xfrm flipV="1">
                <a:off x="5286361" y="1347762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5" name="直接连接符 1074"/>
              <p:cNvCxnSpPr/>
              <p:nvPr/>
            </p:nvCxnSpPr>
            <p:spPr>
              <a:xfrm rot="10800000">
                <a:off x="4825352" y="1189023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6" name="直接连接符 1075"/>
              <p:cNvCxnSpPr/>
              <p:nvPr/>
            </p:nvCxnSpPr>
            <p:spPr>
              <a:xfrm flipV="1">
                <a:off x="5124447" y="1249338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7" name="直接连接符 1076"/>
              <p:cNvCxnSpPr/>
              <p:nvPr/>
            </p:nvCxnSpPr>
            <p:spPr>
              <a:xfrm>
                <a:off x="5356225" y="1238224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8" name="直接连接符 1077"/>
              <p:cNvCxnSpPr/>
              <p:nvPr/>
            </p:nvCxnSpPr>
            <p:spPr>
              <a:xfrm rot="10800000" flipV="1">
                <a:off x="5227627" y="1552560"/>
                <a:ext cx="238100" cy="19368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9" name="直接连接符 1078"/>
              <p:cNvCxnSpPr/>
              <p:nvPr/>
            </p:nvCxnSpPr>
            <p:spPr>
              <a:xfrm rot="16200000" flipH="1">
                <a:off x="5448283" y="1662099"/>
                <a:ext cx="276235" cy="952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0" name="直接连接符 1079"/>
              <p:cNvCxnSpPr/>
              <p:nvPr/>
            </p:nvCxnSpPr>
            <p:spPr>
              <a:xfrm>
                <a:off x="5459412" y="1546202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1" name="直接连接符 1080"/>
              <p:cNvCxnSpPr/>
              <p:nvPr/>
            </p:nvCxnSpPr>
            <p:spPr>
              <a:xfrm>
                <a:off x="5630847" y="1830384"/>
                <a:ext cx="212730" cy="13176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2" name="直接连接符 1081"/>
              <p:cNvCxnSpPr/>
              <p:nvPr/>
            </p:nvCxnSpPr>
            <p:spPr>
              <a:xfrm rot="10800000" flipV="1">
                <a:off x="5089521" y="2019294"/>
                <a:ext cx="152394" cy="6668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3" name="直接连接符 1082"/>
              <p:cNvCxnSpPr/>
              <p:nvPr/>
            </p:nvCxnSpPr>
            <p:spPr>
              <a:xfrm rot="10800000">
                <a:off x="5006971" y="1333476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4" name="直接连接符 1083"/>
              <p:cNvCxnSpPr/>
              <p:nvPr/>
            </p:nvCxnSpPr>
            <p:spPr>
              <a:xfrm rot="5400000" flipH="1" flipV="1">
                <a:off x="5768191" y="1953386"/>
                <a:ext cx="122244" cy="603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5" name="直接连接符 1084"/>
              <p:cNvCxnSpPr/>
              <p:nvPr/>
            </p:nvCxnSpPr>
            <p:spPr>
              <a:xfrm rot="5400000">
                <a:off x="5064904" y="1870863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62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454839" y="355722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3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626289" y="369057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64" name="组合 432"/>
            <p:cNvGrpSpPr/>
            <p:nvPr/>
          </p:nvGrpSpPr>
          <p:grpSpPr>
            <a:xfrm>
              <a:off x="8013966" y="3019426"/>
              <a:ext cx="630000" cy="740629"/>
              <a:chOff x="7572396" y="3357566"/>
              <a:chExt cx="630000" cy="740629"/>
            </a:xfrm>
          </p:grpSpPr>
          <p:grpSp>
            <p:nvGrpSpPr>
              <p:cNvPr id="1065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071" name="椭圆 1070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2" name="任意多边形 1071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66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067" name="泪滴形 1066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8" name="直接连接符 1067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直接连接符 1068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直接连接符 1069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86" name="组合 1085"/>
          <p:cNvGrpSpPr/>
          <p:nvPr/>
        </p:nvGrpSpPr>
        <p:grpSpPr>
          <a:xfrm>
            <a:off x="1780316" y="2228834"/>
            <a:ext cx="1236087" cy="1595460"/>
            <a:chOff x="7180623" y="3043239"/>
            <a:chExt cx="1236087" cy="1595460"/>
          </a:xfrm>
        </p:grpSpPr>
        <p:grpSp>
          <p:nvGrpSpPr>
            <p:cNvPr id="1087" name="组合 504"/>
            <p:cNvGrpSpPr/>
            <p:nvPr/>
          </p:nvGrpSpPr>
          <p:grpSpPr>
            <a:xfrm>
              <a:off x="7358082" y="3714756"/>
              <a:ext cx="1049345" cy="923943"/>
              <a:chOff x="4081451" y="1260460"/>
              <a:chExt cx="1049345" cy="923943"/>
            </a:xfrm>
          </p:grpSpPr>
          <p:cxnSp>
            <p:nvCxnSpPr>
              <p:cNvPr id="1099" name="直接连接符 1098"/>
              <p:cNvCxnSpPr/>
              <p:nvPr/>
            </p:nvCxnSpPr>
            <p:spPr>
              <a:xfrm rot="16200000" flipH="1">
                <a:off x="4568564" y="1433229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0" name="直接连接符 1099"/>
              <p:cNvCxnSpPr/>
              <p:nvPr/>
            </p:nvCxnSpPr>
            <p:spPr>
              <a:xfrm flipV="1">
                <a:off x="4557700" y="1419199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1" name="直接连接符 1100"/>
              <p:cNvCxnSpPr/>
              <p:nvPr/>
            </p:nvCxnSpPr>
            <p:spPr>
              <a:xfrm rot="10800000">
                <a:off x="4081451" y="1260460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直接连接符 1101"/>
              <p:cNvCxnSpPr/>
              <p:nvPr/>
            </p:nvCxnSpPr>
            <p:spPr>
              <a:xfrm flipV="1">
                <a:off x="4395786" y="1320775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3" name="直接连接符 1102"/>
              <p:cNvCxnSpPr/>
              <p:nvPr/>
            </p:nvCxnSpPr>
            <p:spPr>
              <a:xfrm>
                <a:off x="4627564" y="1309661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直接连接符 1103"/>
              <p:cNvCxnSpPr/>
              <p:nvPr/>
            </p:nvCxnSpPr>
            <p:spPr>
              <a:xfrm rot="5400000">
                <a:off x="4514028" y="1656565"/>
                <a:ext cx="255607" cy="19047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直接连接符 1104"/>
              <p:cNvCxnSpPr/>
              <p:nvPr/>
            </p:nvCxnSpPr>
            <p:spPr>
              <a:xfrm rot="16200000" flipH="1">
                <a:off x="4741050" y="1712108"/>
                <a:ext cx="242912" cy="10478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直接连接符 1105"/>
              <p:cNvCxnSpPr/>
              <p:nvPr/>
            </p:nvCxnSpPr>
            <p:spPr>
              <a:xfrm>
                <a:off x="4730751" y="1617639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直接连接符 1106"/>
              <p:cNvCxnSpPr/>
              <p:nvPr/>
            </p:nvCxnSpPr>
            <p:spPr>
              <a:xfrm>
                <a:off x="4900600" y="1871660"/>
                <a:ext cx="230196" cy="333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8" name="直接连接符 1107"/>
              <p:cNvCxnSpPr/>
              <p:nvPr/>
            </p:nvCxnSpPr>
            <p:spPr>
              <a:xfrm rot="10800000">
                <a:off x="4413246" y="2146304"/>
                <a:ext cx="120632" cy="30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9" name="直接连接符 1108"/>
              <p:cNvCxnSpPr/>
              <p:nvPr/>
            </p:nvCxnSpPr>
            <p:spPr>
              <a:xfrm rot="10800000">
                <a:off x="4278310" y="1404913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0" name="直接连接符 1109"/>
              <p:cNvCxnSpPr/>
              <p:nvPr/>
            </p:nvCxnSpPr>
            <p:spPr>
              <a:xfrm rot="5400000" flipH="1" flipV="1">
                <a:off x="5068091" y="1924833"/>
                <a:ext cx="115877" cy="953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1" name="直接连接符 1110"/>
              <p:cNvCxnSpPr/>
              <p:nvPr/>
            </p:nvCxnSpPr>
            <p:spPr>
              <a:xfrm rot="5400000">
                <a:off x="4371179" y="2010568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88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150023" y="356197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9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345273" y="3690558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90" name="组合 457"/>
            <p:cNvGrpSpPr/>
            <p:nvPr/>
          </p:nvGrpSpPr>
          <p:grpSpPr>
            <a:xfrm>
              <a:off x="7786710" y="3043239"/>
              <a:ext cx="630000" cy="740629"/>
              <a:chOff x="7572396" y="3357566"/>
              <a:chExt cx="630000" cy="740629"/>
            </a:xfrm>
          </p:grpSpPr>
          <p:grpSp>
            <p:nvGrpSpPr>
              <p:cNvPr id="1091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097" name="椭圆 1096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8" name="任意多边形 1097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2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093" name="泪滴形 1092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4" name="直接连接符 1093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直接连接符 1094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6" name="直接连接符 1095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12" name="组合 1111"/>
          <p:cNvGrpSpPr/>
          <p:nvPr/>
        </p:nvGrpSpPr>
        <p:grpSpPr>
          <a:xfrm>
            <a:off x="1392292" y="2327260"/>
            <a:ext cx="1226558" cy="1630385"/>
            <a:chOff x="6899621" y="2967034"/>
            <a:chExt cx="1226558" cy="1630385"/>
          </a:xfrm>
        </p:grpSpPr>
        <p:grpSp>
          <p:nvGrpSpPr>
            <p:cNvPr id="1113" name="组合 505"/>
            <p:cNvGrpSpPr/>
            <p:nvPr/>
          </p:nvGrpSpPr>
          <p:grpSpPr>
            <a:xfrm>
              <a:off x="7072330" y="3643318"/>
              <a:ext cx="974743" cy="954101"/>
              <a:chOff x="3273396" y="1376345"/>
              <a:chExt cx="974743" cy="954101"/>
            </a:xfrm>
          </p:grpSpPr>
          <p:cxnSp>
            <p:nvCxnSpPr>
              <p:cNvPr id="1125" name="直接连接符 1124"/>
              <p:cNvCxnSpPr/>
              <p:nvPr/>
            </p:nvCxnSpPr>
            <p:spPr>
              <a:xfrm rot="16200000" flipH="1">
                <a:off x="3760509" y="1549114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6" name="直接连接符 1125"/>
              <p:cNvCxnSpPr/>
              <p:nvPr/>
            </p:nvCxnSpPr>
            <p:spPr>
              <a:xfrm flipV="1">
                <a:off x="3749645" y="1535084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7" name="直接连接符 1126"/>
              <p:cNvCxnSpPr/>
              <p:nvPr/>
            </p:nvCxnSpPr>
            <p:spPr>
              <a:xfrm rot="10800000">
                <a:off x="3273396" y="1376345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8" name="直接连接符 1127"/>
              <p:cNvCxnSpPr/>
              <p:nvPr/>
            </p:nvCxnSpPr>
            <p:spPr>
              <a:xfrm flipV="1">
                <a:off x="3587731" y="1436660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9" name="直接连接符 1128"/>
              <p:cNvCxnSpPr/>
              <p:nvPr/>
            </p:nvCxnSpPr>
            <p:spPr>
              <a:xfrm>
                <a:off x="3819509" y="1425546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0" name="直接连接符 1129"/>
              <p:cNvCxnSpPr/>
              <p:nvPr/>
            </p:nvCxnSpPr>
            <p:spPr>
              <a:xfrm rot="5400000">
                <a:off x="3705026" y="1814371"/>
                <a:ext cx="298476" cy="14949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1" name="直接连接符 1130"/>
              <p:cNvCxnSpPr/>
              <p:nvPr/>
            </p:nvCxnSpPr>
            <p:spPr>
              <a:xfrm rot="16200000" flipH="1">
                <a:off x="3892045" y="1868943"/>
                <a:ext cx="264184" cy="44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2" name="直接连接符 1131"/>
              <p:cNvCxnSpPr/>
              <p:nvPr/>
            </p:nvCxnSpPr>
            <p:spPr>
              <a:xfrm>
                <a:off x="3922696" y="1733524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3" name="直接连接符 1132"/>
              <p:cNvCxnSpPr/>
              <p:nvPr/>
            </p:nvCxnSpPr>
            <p:spPr>
              <a:xfrm>
                <a:off x="4024294" y="2014536"/>
                <a:ext cx="204802" cy="1000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4" name="直接连接符 1133"/>
              <p:cNvCxnSpPr/>
              <p:nvPr/>
            </p:nvCxnSpPr>
            <p:spPr>
              <a:xfrm rot="10800000">
                <a:off x="3627116" y="2320294"/>
                <a:ext cx="160620" cy="101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5" name="直接连接符 1134"/>
              <p:cNvCxnSpPr/>
              <p:nvPr/>
            </p:nvCxnSpPr>
            <p:spPr>
              <a:xfrm rot="10800000">
                <a:off x="3470255" y="1520798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6" name="直接连接符 1135"/>
              <p:cNvCxnSpPr/>
              <p:nvPr/>
            </p:nvCxnSpPr>
            <p:spPr>
              <a:xfrm rot="5400000" flipH="1" flipV="1">
                <a:off x="4148129" y="2128844"/>
                <a:ext cx="142880" cy="571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7" name="直接连接符 1136"/>
              <p:cNvCxnSpPr/>
              <p:nvPr/>
            </p:nvCxnSpPr>
            <p:spPr>
              <a:xfrm rot="5400000">
                <a:off x="3607569" y="2145509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14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869021" y="3481008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5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092847" y="362387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16" name="组合 495"/>
            <p:cNvGrpSpPr/>
            <p:nvPr/>
          </p:nvGrpSpPr>
          <p:grpSpPr>
            <a:xfrm>
              <a:off x="7496179" y="2967034"/>
              <a:ext cx="630000" cy="740629"/>
              <a:chOff x="7572396" y="3357566"/>
              <a:chExt cx="630000" cy="740629"/>
            </a:xfrm>
          </p:grpSpPr>
          <p:grpSp>
            <p:nvGrpSpPr>
              <p:cNvPr id="1117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123" name="椭圆 1122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4" name="任意多边形 1123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8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119" name="泪滴形 1118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0" name="直接连接符 1119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直接连接符 1120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直接连接符 1121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38" name="组合 1137"/>
          <p:cNvGrpSpPr/>
          <p:nvPr/>
        </p:nvGrpSpPr>
        <p:grpSpPr>
          <a:xfrm>
            <a:off x="985225" y="2324096"/>
            <a:ext cx="1245601" cy="1667532"/>
            <a:chOff x="6409075" y="3124195"/>
            <a:chExt cx="1245601" cy="1667532"/>
          </a:xfrm>
        </p:grpSpPr>
        <p:grpSp>
          <p:nvGrpSpPr>
            <p:cNvPr id="1139" name="组合 506"/>
            <p:cNvGrpSpPr/>
            <p:nvPr/>
          </p:nvGrpSpPr>
          <p:grpSpPr>
            <a:xfrm>
              <a:off x="6572264" y="3786194"/>
              <a:ext cx="913776" cy="1005533"/>
              <a:chOff x="2630454" y="1447783"/>
              <a:chExt cx="913776" cy="1005533"/>
            </a:xfrm>
          </p:grpSpPr>
          <p:cxnSp>
            <p:nvCxnSpPr>
              <p:cNvPr id="1151" name="直接连接符 1150"/>
              <p:cNvCxnSpPr/>
              <p:nvPr/>
            </p:nvCxnSpPr>
            <p:spPr>
              <a:xfrm rot="16200000" flipH="1">
                <a:off x="3117567" y="1620552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2" name="直接连接符 1151"/>
              <p:cNvCxnSpPr/>
              <p:nvPr/>
            </p:nvCxnSpPr>
            <p:spPr>
              <a:xfrm flipV="1">
                <a:off x="3106703" y="1606522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3" name="直接连接符 1152"/>
              <p:cNvCxnSpPr/>
              <p:nvPr/>
            </p:nvCxnSpPr>
            <p:spPr>
              <a:xfrm rot="10800000">
                <a:off x="2630454" y="1447783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4" name="直接连接符 1153"/>
              <p:cNvCxnSpPr/>
              <p:nvPr/>
            </p:nvCxnSpPr>
            <p:spPr>
              <a:xfrm flipV="1">
                <a:off x="2944789" y="1508098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直接连接符 1154"/>
              <p:cNvCxnSpPr/>
              <p:nvPr/>
            </p:nvCxnSpPr>
            <p:spPr>
              <a:xfrm>
                <a:off x="3176567" y="1496984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直接连接符 1155"/>
              <p:cNvCxnSpPr/>
              <p:nvPr/>
            </p:nvCxnSpPr>
            <p:spPr>
              <a:xfrm rot="5400000">
                <a:off x="3089226" y="1960569"/>
                <a:ext cx="346096" cy="4759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直接连接符 1156"/>
              <p:cNvCxnSpPr/>
              <p:nvPr/>
            </p:nvCxnSpPr>
            <p:spPr>
              <a:xfrm rot="5400000">
                <a:off x="3175763" y="1946441"/>
                <a:ext cx="299426" cy="6728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直接连接符 1157"/>
              <p:cNvCxnSpPr/>
              <p:nvPr/>
            </p:nvCxnSpPr>
            <p:spPr>
              <a:xfrm>
                <a:off x="3279754" y="1804962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直接连接符 1158"/>
              <p:cNvCxnSpPr/>
              <p:nvPr/>
            </p:nvCxnSpPr>
            <p:spPr>
              <a:xfrm flipV="1">
                <a:off x="3281358" y="2125036"/>
                <a:ext cx="248622" cy="123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直接连接符 1159"/>
              <p:cNvCxnSpPr/>
              <p:nvPr/>
            </p:nvCxnSpPr>
            <p:spPr>
              <a:xfrm rot="10800000">
                <a:off x="3167038" y="2443164"/>
                <a:ext cx="160620" cy="101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1" name="直接连接符 1160"/>
              <p:cNvCxnSpPr/>
              <p:nvPr/>
            </p:nvCxnSpPr>
            <p:spPr>
              <a:xfrm rot="10800000">
                <a:off x="2827313" y="1592236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2" name="直接连接符 1161"/>
              <p:cNvCxnSpPr/>
              <p:nvPr/>
            </p:nvCxnSpPr>
            <p:spPr>
              <a:xfrm rot="5400000" flipH="1" flipV="1">
                <a:off x="3462791" y="2147411"/>
                <a:ext cx="142876" cy="200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3" name="直接连接符 1162"/>
              <p:cNvCxnSpPr/>
              <p:nvPr/>
            </p:nvCxnSpPr>
            <p:spPr>
              <a:xfrm rot="16200000" flipH="1">
                <a:off x="3119889" y="2275999"/>
                <a:ext cx="285752" cy="485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40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378475" y="361911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1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593597" y="377151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42" name="组合 510"/>
            <p:cNvGrpSpPr/>
            <p:nvPr/>
          </p:nvGrpSpPr>
          <p:grpSpPr>
            <a:xfrm>
              <a:off x="7024676" y="3124195"/>
              <a:ext cx="630000" cy="740629"/>
              <a:chOff x="7572396" y="3357566"/>
              <a:chExt cx="630000" cy="740629"/>
            </a:xfrm>
          </p:grpSpPr>
          <p:grpSp>
            <p:nvGrpSpPr>
              <p:cNvPr id="1143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149" name="椭圆 1148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0" name="任意多边形 1149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44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145" name="泪滴形 1144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46" name="直接连接符 1145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7" name="直接连接符 1146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8" name="直接连接符 1147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4" name="组合 1163"/>
          <p:cNvGrpSpPr/>
          <p:nvPr/>
        </p:nvGrpSpPr>
        <p:grpSpPr>
          <a:xfrm>
            <a:off x="606742" y="2324096"/>
            <a:ext cx="1217017" cy="1698356"/>
            <a:chOff x="6485271" y="3271827"/>
            <a:chExt cx="1217017" cy="1698356"/>
          </a:xfrm>
        </p:grpSpPr>
        <p:grpSp>
          <p:nvGrpSpPr>
            <p:cNvPr id="1165" name="组合 508"/>
            <p:cNvGrpSpPr/>
            <p:nvPr/>
          </p:nvGrpSpPr>
          <p:grpSpPr>
            <a:xfrm>
              <a:off x="6643702" y="3929070"/>
              <a:ext cx="845836" cy="1041113"/>
              <a:chOff x="2158944" y="1551597"/>
              <a:chExt cx="845836" cy="1041113"/>
            </a:xfrm>
          </p:grpSpPr>
          <p:cxnSp>
            <p:nvCxnSpPr>
              <p:cNvPr id="1177" name="直接连接符 1176"/>
              <p:cNvCxnSpPr/>
              <p:nvPr/>
            </p:nvCxnSpPr>
            <p:spPr>
              <a:xfrm rot="16200000" flipH="1">
                <a:off x="2646057" y="1724366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8" name="直接连接符 1177"/>
              <p:cNvCxnSpPr/>
              <p:nvPr/>
            </p:nvCxnSpPr>
            <p:spPr>
              <a:xfrm flipV="1">
                <a:off x="2635193" y="1710336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9" name="直接连接符 1178"/>
              <p:cNvCxnSpPr/>
              <p:nvPr/>
            </p:nvCxnSpPr>
            <p:spPr>
              <a:xfrm rot="10800000">
                <a:off x="2158944" y="1551597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0" name="直接连接符 1179"/>
              <p:cNvCxnSpPr/>
              <p:nvPr/>
            </p:nvCxnSpPr>
            <p:spPr>
              <a:xfrm flipV="1">
                <a:off x="2473279" y="1611912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1" name="直接连接符 1180"/>
              <p:cNvCxnSpPr/>
              <p:nvPr/>
            </p:nvCxnSpPr>
            <p:spPr>
              <a:xfrm>
                <a:off x="2705057" y="1600798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2" name="直接连接符 1181"/>
              <p:cNvCxnSpPr/>
              <p:nvPr/>
            </p:nvCxnSpPr>
            <p:spPr>
              <a:xfrm rot="16200000" flipH="1">
                <a:off x="2641069" y="2088626"/>
                <a:ext cx="382301" cy="35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3" name="直接连接符 1182"/>
              <p:cNvCxnSpPr/>
              <p:nvPr/>
            </p:nvCxnSpPr>
            <p:spPr>
              <a:xfrm>
                <a:off x="2808244" y="1908776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4" name="直接连接符 1183"/>
              <p:cNvCxnSpPr/>
              <p:nvPr/>
            </p:nvCxnSpPr>
            <p:spPr>
              <a:xfrm>
                <a:off x="2738410" y="2241228"/>
                <a:ext cx="241006" cy="3334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5" name="直接连接符 1184"/>
              <p:cNvCxnSpPr/>
              <p:nvPr/>
            </p:nvCxnSpPr>
            <p:spPr>
              <a:xfrm rot="5400000">
                <a:off x="2907173" y="2495103"/>
                <a:ext cx="105102" cy="901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6" name="直接连接符 1185"/>
              <p:cNvCxnSpPr/>
              <p:nvPr/>
            </p:nvCxnSpPr>
            <p:spPr>
              <a:xfrm rot="10800000">
                <a:off x="2355803" y="1696050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7" name="直接连接符 1186"/>
              <p:cNvCxnSpPr/>
              <p:nvPr/>
            </p:nvCxnSpPr>
            <p:spPr>
              <a:xfrm rot="5400000" flipH="1" flipV="1">
                <a:off x="2886549" y="2309335"/>
                <a:ext cx="142876" cy="200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8" name="直接连接符 1187"/>
              <p:cNvCxnSpPr/>
              <p:nvPr/>
            </p:nvCxnSpPr>
            <p:spPr>
              <a:xfrm rot="16200000" flipH="1">
                <a:off x="2799458" y="2336492"/>
                <a:ext cx="226704" cy="1276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9" name="直接连接符 1188"/>
              <p:cNvCxnSpPr/>
              <p:nvPr/>
            </p:nvCxnSpPr>
            <p:spPr>
              <a:xfrm rot="5400000">
                <a:off x="2660445" y="2009313"/>
                <a:ext cx="302292" cy="15203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66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454671" y="377627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7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649928" y="3923902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68" name="组合 548"/>
            <p:cNvGrpSpPr/>
            <p:nvPr/>
          </p:nvGrpSpPr>
          <p:grpSpPr>
            <a:xfrm>
              <a:off x="7072288" y="3271827"/>
              <a:ext cx="630000" cy="740629"/>
              <a:chOff x="7572396" y="3357566"/>
              <a:chExt cx="630000" cy="740629"/>
            </a:xfrm>
          </p:grpSpPr>
          <p:grpSp>
            <p:nvGrpSpPr>
              <p:cNvPr id="1169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175" name="椭圆 1174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6" name="任意多边形 1175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70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171" name="泪滴形 1170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72" name="直接连接符 1171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3" name="直接连接符 1172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4" name="直接连接符 1173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0" name="组合 1189"/>
          <p:cNvGrpSpPr/>
          <p:nvPr/>
        </p:nvGrpSpPr>
        <p:grpSpPr>
          <a:xfrm>
            <a:off x="209216" y="2324096"/>
            <a:ext cx="1236060" cy="1689739"/>
            <a:chOff x="6256663" y="3328970"/>
            <a:chExt cx="1236060" cy="1689739"/>
          </a:xfrm>
        </p:grpSpPr>
        <p:grpSp>
          <p:nvGrpSpPr>
            <p:cNvPr id="1191" name="组合 509"/>
            <p:cNvGrpSpPr/>
            <p:nvPr/>
          </p:nvGrpSpPr>
          <p:grpSpPr>
            <a:xfrm>
              <a:off x="6429388" y="4000508"/>
              <a:ext cx="848371" cy="1018201"/>
              <a:chOff x="1658878" y="1753533"/>
              <a:chExt cx="848371" cy="1018201"/>
            </a:xfrm>
          </p:grpSpPr>
          <p:cxnSp>
            <p:nvCxnSpPr>
              <p:cNvPr id="1203" name="直接连接符 1202"/>
              <p:cNvCxnSpPr/>
              <p:nvPr/>
            </p:nvCxnSpPr>
            <p:spPr>
              <a:xfrm rot="16200000" flipH="1">
                <a:off x="2145991" y="1926302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4" name="直接连接符 1203"/>
              <p:cNvCxnSpPr/>
              <p:nvPr/>
            </p:nvCxnSpPr>
            <p:spPr>
              <a:xfrm flipV="1">
                <a:off x="2135127" y="1912272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5" name="直接连接符 1204"/>
              <p:cNvCxnSpPr/>
              <p:nvPr/>
            </p:nvCxnSpPr>
            <p:spPr>
              <a:xfrm rot="10800000">
                <a:off x="1658878" y="1753533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6" name="直接连接符 1205"/>
              <p:cNvCxnSpPr/>
              <p:nvPr/>
            </p:nvCxnSpPr>
            <p:spPr>
              <a:xfrm flipV="1">
                <a:off x="1973213" y="1813848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7" name="直接连接符 1206"/>
              <p:cNvCxnSpPr/>
              <p:nvPr/>
            </p:nvCxnSpPr>
            <p:spPr>
              <a:xfrm>
                <a:off x="2204991" y="1802734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8" name="直接连接符 1207"/>
              <p:cNvCxnSpPr/>
              <p:nvPr/>
            </p:nvCxnSpPr>
            <p:spPr>
              <a:xfrm rot="16200000" flipH="1">
                <a:off x="2141003" y="2290562"/>
                <a:ext cx="382301" cy="35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9" name="直接连接符 1208"/>
              <p:cNvCxnSpPr/>
              <p:nvPr/>
            </p:nvCxnSpPr>
            <p:spPr>
              <a:xfrm>
                <a:off x="2308178" y="2110712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0" name="直接连接符 1209"/>
              <p:cNvCxnSpPr/>
              <p:nvPr/>
            </p:nvCxnSpPr>
            <p:spPr>
              <a:xfrm rot="16200000" flipH="1">
                <a:off x="2162156" y="2440294"/>
                <a:ext cx="212410" cy="2029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1" name="直接连接符 1210"/>
              <p:cNvCxnSpPr/>
              <p:nvPr/>
            </p:nvCxnSpPr>
            <p:spPr>
              <a:xfrm rot="5400000">
                <a:off x="2409642" y="2674127"/>
                <a:ext cx="105102" cy="901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2" name="直接连接符 1211"/>
              <p:cNvCxnSpPr/>
              <p:nvPr/>
            </p:nvCxnSpPr>
            <p:spPr>
              <a:xfrm rot="10800000">
                <a:off x="1855737" y="1897986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3" name="直接连接符 1212"/>
              <p:cNvCxnSpPr/>
              <p:nvPr/>
            </p:nvCxnSpPr>
            <p:spPr>
              <a:xfrm rot="5400000" flipH="1" flipV="1">
                <a:off x="2282576" y="2645494"/>
                <a:ext cx="137160" cy="6000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4" name="直接连接符 1213"/>
              <p:cNvCxnSpPr/>
              <p:nvPr/>
            </p:nvCxnSpPr>
            <p:spPr>
              <a:xfrm rot="16200000" flipH="1">
                <a:off x="2299392" y="2538428"/>
                <a:ext cx="226704" cy="1276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5" name="直接连接符 1214"/>
              <p:cNvCxnSpPr/>
              <p:nvPr/>
            </p:nvCxnSpPr>
            <p:spPr>
              <a:xfrm rot="5400000">
                <a:off x="2134190" y="2181244"/>
                <a:ext cx="298476" cy="20822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92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226063" y="382865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3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430843" y="3985804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94" name="组合 573"/>
            <p:cNvGrpSpPr/>
            <p:nvPr/>
          </p:nvGrpSpPr>
          <p:grpSpPr>
            <a:xfrm>
              <a:off x="6862723" y="3328970"/>
              <a:ext cx="630000" cy="740629"/>
              <a:chOff x="7572396" y="3357566"/>
              <a:chExt cx="630000" cy="740629"/>
            </a:xfrm>
          </p:grpSpPr>
          <p:grpSp>
            <p:nvGrpSpPr>
              <p:cNvPr id="1195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201" name="椭圆 1200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2" name="任意多边形 1201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96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197" name="泪滴形 1196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8" name="直接连接符 1197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直接连接符 1198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直接连接符 1199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16" name="组合 1215"/>
          <p:cNvGrpSpPr/>
          <p:nvPr/>
        </p:nvGrpSpPr>
        <p:grpSpPr>
          <a:xfrm>
            <a:off x="-150202" y="2243133"/>
            <a:ext cx="1197952" cy="1763737"/>
            <a:chOff x="5989959" y="3114651"/>
            <a:chExt cx="1197952" cy="1763737"/>
          </a:xfrm>
        </p:grpSpPr>
        <p:grpSp>
          <p:nvGrpSpPr>
            <p:cNvPr id="1217" name="组合 510"/>
            <p:cNvGrpSpPr/>
            <p:nvPr/>
          </p:nvGrpSpPr>
          <p:grpSpPr>
            <a:xfrm>
              <a:off x="6143636" y="3786194"/>
              <a:ext cx="1020128" cy="1092194"/>
              <a:chOff x="1231869" y="1927229"/>
              <a:chExt cx="1020128" cy="1092194"/>
            </a:xfrm>
          </p:grpSpPr>
          <p:cxnSp>
            <p:nvCxnSpPr>
              <p:cNvPr id="1229" name="直接连接符 1228"/>
              <p:cNvCxnSpPr/>
              <p:nvPr/>
            </p:nvCxnSpPr>
            <p:spPr>
              <a:xfrm rot="16200000" flipH="1">
                <a:off x="1718982" y="2099998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0" name="直接连接符 1229"/>
              <p:cNvCxnSpPr/>
              <p:nvPr/>
            </p:nvCxnSpPr>
            <p:spPr>
              <a:xfrm flipV="1">
                <a:off x="1708118" y="2085968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1" name="直接连接符 1230"/>
              <p:cNvCxnSpPr/>
              <p:nvPr/>
            </p:nvCxnSpPr>
            <p:spPr>
              <a:xfrm rot="10800000">
                <a:off x="1231869" y="1927229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2" name="直接连接符 1231"/>
              <p:cNvCxnSpPr/>
              <p:nvPr/>
            </p:nvCxnSpPr>
            <p:spPr>
              <a:xfrm flipV="1">
                <a:off x="1546204" y="1987544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3" name="直接连接符 1232"/>
              <p:cNvCxnSpPr/>
              <p:nvPr/>
            </p:nvCxnSpPr>
            <p:spPr>
              <a:xfrm>
                <a:off x="1777982" y="1976430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4" name="直接连接符 1233"/>
              <p:cNvCxnSpPr/>
              <p:nvPr/>
            </p:nvCxnSpPr>
            <p:spPr>
              <a:xfrm rot="16200000" flipH="1">
                <a:off x="1767525" y="2410727"/>
                <a:ext cx="366711" cy="12678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5" name="直接连接符 1234"/>
              <p:cNvCxnSpPr/>
              <p:nvPr/>
            </p:nvCxnSpPr>
            <p:spPr>
              <a:xfrm>
                <a:off x="1881169" y="2284408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6" name="直接连接符 1235"/>
              <p:cNvCxnSpPr/>
              <p:nvPr/>
            </p:nvCxnSpPr>
            <p:spPr>
              <a:xfrm rot="16200000" flipH="1">
                <a:off x="1537993" y="2595566"/>
                <a:ext cx="285752" cy="1428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7" name="直接连接符 1236"/>
              <p:cNvCxnSpPr/>
              <p:nvPr/>
            </p:nvCxnSpPr>
            <p:spPr>
              <a:xfrm rot="5400000">
                <a:off x="2145044" y="2912469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8" name="直接连接符 1237"/>
              <p:cNvCxnSpPr/>
              <p:nvPr/>
            </p:nvCxnSpPr>
            <p:spPr>
              <a:xfrm rot="10800000">
                <a:off x="1428728" y="2071682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9" name="直接连接符 1238"/>
              <p:cNvCxnSpPr/>
              <p:nvPr/>
            </p:nvCxnSpPr>
            <p:spPr>
              <a:xfrm flipV="1">
                <a:off x="1642794" y="2811468"/>
                <a:ext cx="161901" cy="555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0" name="直接连接符 1239"/>
              <p:cNvCxnSpPr/>
              <p:nvPr/>
            </p:nvCxnSpPr>
            <p:spPr>
              <a:xfrm rot="16200000" flipH="1">
                <a:off x="2011879" y="2664607"/>
                <a:ext cx="228594" cy="2143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1" name="直接连接符 1240"/>
              <p:cNvCxnSpPr/>
              <p:nvPr/>
            </p:nvCxnSpPr>
            <p:spPr>
              <a:xfrm rot="10800000" flipV="1">
                <a:off x="1609431" y="2309814"/>
                <a:ext cx="351100" cy="214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18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959359" y="363338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9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140331" y="377148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20" name="组合 585"/>
            <p:cNvGrpSpPr/>
            <p:nvPr/>
          </p:nvGrpSpPr>
          <p:grpSpPr>
            <a:xfrm>
              <a:off x="6557911" y="3114651"/>
              <a:ext cx="630000" cy="740629"/>
              <a:chOff x="7572396" y="3357566"/>
              <a:chExt cx="630000" cy="740629"/>
            </a:xfrm>
          </p:grpSpPr>
          <p:grpSp>
            <p:nvGrpSpPr>
              <p:cNvPr id="1221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227" name="椭圆 1226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8" name="任意多边形 1227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22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223" name="泪滴形 1222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24" name="直接连接符 1223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5" name="直接连接符 1224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6" name="直接连接符 1225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2" name="组合 1241"/>
          <p:cNvGrpSpPr/>
          <p:nvPr/>
        </p:nvGrpSpPr>
        <p:grpSpPr>
          <a:xfrm>
            <a:off x="-552476" y="2143120"/>
            <a:ext cx="1240808" cy="1635152"/>
            <a:chOff x="6028059" y="3114646"/>
            <a:chExt cx="1240808" cy="1635152"/>
          </a:xfrm>
        </p:grpSpPr>
        <p:grpSp>
          <p:nvGrpSpPr>
            <p:cNvPr id="1243" name="组合 511"/>
            <p:cNvGrpSpPr/>
            <p:nvPr/>
          </p:nvGrpSpPr>
          <p:grpSpPr>
            <a:xfrm>
              <a:off x="6215074" y="3786194"/>
              <a:ext cx="1032948" cy="963604"/>
              <a:chOff x="517489" y="1998667"/>
              <a:chExt cx="1032948" cy="963604"/>
            </a:xfrm>
          </p:grpSpPr>
          <p:cxnSp>
            <p:nvCxnSpPr>
              <p:cNvPr id="1255" name="直接连接符 1254"/>
              <p:cNvCxnSpPr/>
              <p:nvPr/>
            </p:nvCxnSpPr>
            <p:spPr>
              <a:xfrm rot="16200000" flipH="1">
                <a:off x="1004602" y="2171436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6" name="直接连接符 1255"/>
              <p:cNvCxnSpPr/>
              <p:nvPr/>
            </p:nvCxnSpPr>
            <p:spPr>
              <a:xfrm flipV="1">
                <a:off x="993738" y="2157406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7" name="直接连接符 1256"/>
              <p:cNvCxnSpPr/>
              <p:nvPr/>
            </p:nvCxnSpPr>
            <p:spPr>
              <a:xfrm rot="10800000">
                <a:off x="517489" y="1998667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8" name="直接连接符 1257"/>
              <p:cNvCxnSpPr/>
              <p:nvPr/>
            </p:nvCxnSpPr>
            <p:spPr>
              <a:xfrm flipV="1">
                <a:off x="831824" y="2058982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9" name="直接连接符 1258"/>
              <p:cNvCxnSpPr/>
              <p:nvPr/>
            </p:nvCxnSpPr>
            <p:spPr>
              <a:xfrm>
                <a:off x="1063602" y="2047868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0" name="直接连接符 1259"/>
              <p:cNvCxnSpPr/>
              <p:nvPr/>
            </p:nvCxnSpPr>
            <p:spPr>
              <a:xfrm rot="16200000" flipH="1">
                <a:off x="1070131" y="2465177"/>
                <a:ext cx="322385" cy="1164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1" name="直接连接符 1260"/>
              <p:cNvCxnSpPr/>
              <p:nvPr/>
            </p:nvCxnSpPr>
            <p:spPr>
              <a:xfrm>
                <a:off x="1166789" y="2355846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2" name="直接连接符 1261"/>
              <p:cNvCxnSpPr/>
              <p:nvPr/>
            </p:nvCxnSpPr>
            <p:spPr>
              <a:xfrm rot="5400000">
                <a:off x="699806" y="2719399"/>
                <a:ext cx="319079" cy="714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3" name="直接连接符 1262"/>
              <p:cNvCxnSpPr/>
              <p:nvPr/>
            </p:nvCxnSpPr>
            <p:spPr>
              <a:xfrm rot="5400000">
                <a:off x="1443484" y="2855317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4" name="直接连接符 1263"/>
              <p:cNvCxnSpPr/>
              <p:nvPr/>
            </p:nvCxnSpPr>
            <p:spPr>
              <a:xfrm rot="10800000">
                <a:off x="714348" y="2143120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5" name="直接连接符 1264"/>
              <p:cNvCxnSpPr/>
              <p:nvPr/>
            </p:nvCxnSpPr>
            <p:spPr>
              <a:xfrm>
                <a:off x="699813" y="2895595"/>
                <a:ext cx="195212" cy="1429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6" name="直接连接符 1265"/>
              <p:cNvCxnSpPr/>
              <p:nvPr/>
            </p:nvCxnSpPr>
            <p:spPr>
              <a:xfrm>
                <a:off x="1282325" y="2677255"/>
                <a:ext cx="253398" cy="1714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7" name="直接连接符 1266"/>
              <p:cNvCxnSpPr/>
              <p:nvPr/>
            </p:nvCxnSpPr>
            <p:spPr>
              <a:xfrm rot="10800000" flipV="1">
                <a:off x="895051" y="2381252"/>
                <a:ext cx="351100" cy="214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44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997459" y="361432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5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211770" y="3757192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46" name="组合 597"/>
            <p:cNvGrpSpPr/>
            <p:nvPr/>
          </p:nvGrpSpPr>
          <p:grpSpPr>
            <a:xfrm>
              <a:off x="6638867" y="3114646"/>
              <a:ext cx="630000" cy="740629"/>
              <a:chOff x="7572396" y="3357566"/>
              <a:chExt cx="630000" cy="740629"/>
            </a:xfrm>
          </p:grpSpPr>
          <p:grpSp>
            <p:nvGrpSpPr>
              <p:cNvPr id="1247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253" name="椭圆 1252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4" name="任意多边形 1253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48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249" name="泪滴形 1248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50" name="直接连接符 1249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1" name="直接连接符 1250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2" name="直接连接符 1251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68" name="组合 1267"/>
          <p:cNvGrpSpPr/>
          <p:nvPr/>
        </p:nvGrpSpPr>
        <p:grpSpPr>
          <a:xfrm>
            <a:off x="-1031756" y="2181220"/>
            <a:ext cx="1317814" cy="1667387"/>
            <a:chOff x="5747069" y="2905090"/>
            <a:chExt cx="1317814" cy="1667387"/>
          </a:xfrm>
        </p:grpSpPr>
        <p:grpSp>
          <p:nvGrpSpPr>
            <p:cNvPr id="1269" name="组合 512"/>
            <p:cNvGrpSpPr/>
            <p:nvPr/>
          </p:nvGrpSpPr>
          <p:grpSpPr>
            <a:xfrm>
              <a:off x="5929322" y="3571880"/>
              <a:ext cx="1135561" cy="1000597"/>
              <a:chOff x="949644" y="3536234"/>
              <a:chExt cx="1135561" cy="1000597"/>
            </a:xfrm>
          </p:grpSpPr>
          <p:cxnSp>
            <p:nvCxnSpPr>
              <p:cNvPr id="1281" name="直接连接符 1280"/>
              <p:cNvCxnSpPr/>
              <p:nvPr/>
            </p:nvCxnSpPr>
            <p:spPr>
              <a:xfrm rot="16200000" flipH="1">
                <a:off x="1436757" y="3709003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2" name="直接连接符 1281"/>
              <p:cNvCxnSpPr/>
              <p:nvPr/>
            </p:nvCxnSpPr>
            <p:spPr>
              <a:xfrm flipV="1">
                <a:off x="1425893" y="3694973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3" name="直接连接符 1282"/>
              <p:cNvCxnSpPr/>
              <p:nvPr/>
            </p:nvCxnSpPr>
            <p:spPr>
              <a:xfrm rot="10800000">
                <a:off x="949644" y="3536234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4" name="直接连接符 1283"/>
              <p:cNvCxnSpPr/>
              <p:nvPr/>
            </p:nvCxnSpPr>
            <p:spPr>
              <a:xfrm flipV="1">
                <a:off x="1263979" y="3596549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5" name="直接连接符 1284"/>
              <p:cNvCxnSpPr/>
              <p:nvPr/>
            </p:nvCxnSpPr>
            <p:spPr>
              <a:xfrm>
                <a:off x="1495757" y="3585435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6" name="直接连接符 1285"/>
              <p:cNvCxnSpPr/>
              <p:nvPr/>
            </p:nvCxnSpPr>
            <p:spPr>
              <a:xfrm rot="16200000" flipH="1">
                <a:off x="1533315" y="3971714"/>
                <a:ext cx="308819" cy="16492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7" name="直接连接符 1286"/>
              <p:cNvCxnSpPr/>
              <p:nvPr/>
            </p:nvCxnSpPr>
            <p:spPr>
              <a:xfrm>
                <a:off x="1598944" y="3893413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8" name="直接连接符 1287"/>
              <p:cNvCxnSpPr/>
              <p:nvPr/>
            </p:nvCxnSpPr>
            <p:spPr>
              <a:xfrm rot="5400000">
                <a:off x="1216069" y="4281327"/>
                <a:ext cx="352419" cy="648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9" name="直接连接符 1288"/>
              <p:cNvCxnSpPr/>
              <p:nvPr/>
            </p:nvCxnSpPr>
            <p:spPr>
              <a:xfrm rot="5400000">
                <a:off x="1978252" y="4328022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0" name="直接连接符 1289"/>
              <p:cNvCxnSpPr/>
              <p:nvPr/>
            </p:nvCxnSpPr>
            <p:spPr>
              <a:xfrm rot="10800000">
                <a:off x="1146503" y="3680687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1" name="直接连接符 1290"/>
              <p:cNvCxnSpPr/>
              <p:nvPr/>
            </p:nvCxnSpPr>
            <p:spPr>
              <a:xfrm flipV="1">
                <a:off x="1219200" y="4473091"/>
                <a:ext cx="206551" cy="637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2" name="直接连接符 1291"/>
              <p:cNvCxnSpPr/>
              <p:nvPr/>
            </p:nvCxnSpPr>
            <p:spPr>
              <a:xfrm>
                <a:off x="1769085" y="4219208"/>
                <a:ext cx="300790" cy="8754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3" name="直接连接符 1292"/>
              <p:cNvCxnSpPr/>
              <p:nvPr/>
            </p:nvCxnSpPr>
            <p:spPr>
              <a:xfrm rot="10800000" flipV="1">
                <a:off x="1418492" y="3918819"/>
                <a:ext cx="259814" cy="231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70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716469" y="340952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71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906969" y="354287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72" name="组合 609"/>
            <p:cNvGrpSpPr/>
            <p:nvPr/>
          </p:nvGrpSpPr>
          <p:grpSpPr>
            <a:xfrm>
              <a:off x="6362634" y="2905090"/>
              <a:ext cx="630000" cy="740629"/>
              <a:chOff x="7572396" y="3357566"/>
              <a:chExt cx="630000" cy="740629"/>
            </a:xfrm>
          </p:grpSpPr>
          <p:grpSp>
            <p:nvGrpSpPr>
              <p:cNvPr id="1273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279" name="椭圆 1278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0" name="任意多边形 1279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74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275" name="泪滴形 1274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76" name="直接连接符 1275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7" name="直接连接符 1276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8" name="直接连接符 1277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94" name="组合 1293"/>
          <p:cNvGrpSpPr/>
          <p:nvPr/>
        </p:nvGrpSpPr>
        <p:grpSpPr>
          <a:xfrm>
            <a:off x="-1514724" y="2214558"/>
            <a:ext cx="1321502" cy="1739890"/>
            <a:chOff x="4523097" y="3252790"/>
            <a:chExt cx="1321502" cy="1739890"/>
          </a:xfrm>
        </p:grpSpPr>
        <p:grpSp>
          <p:nvGrpSpPr>
            <p:cNvPr id="1295" name="组合 513"/>
            <p:cNvGrpSpPr/>
            <p:nvPr/>
          </p:nvGrpSpPr>
          <p:grpSpPr>
            <a:xfrm>
              <a:off x="4714876" y="3929070"/>
              <a:ext cx="1129723" cy="1063610"/>
              <a:chOff x="0" y="3746162"/>
              <a:chExt cx="1129723" cy="1063610"/>
            </a:xfrm>
          </p:grpSpPr>
          <p:cxnSp>
            <p:nvCxnSpPr>
              <p:cNvPr id="1307" name="直接连接符 1306"/>
              <p:cNvCxnSpPr/>
              <p:nvPr/>
            </p:nvCxnSpPr>
            <p:spPr>
              <a:xfrm rot="16200000" flipH="1">
                <a:off x="487113" y="3918931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8" name="直接连接符 1307"/>
              <p:cNvCxnSpPr/>
              <p:nvPr/>
            </p:nvCxnSpPr>
            <p:spPr>
              <a:xfrm flipV="1">
                <a:off x="476249" y="3904901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9" name="直接连接符 1308"/>
              <p:cNvCxnSpPr/>
              <p:nvPr/>
            </p:nvCxnSpPr>
            <p:spPr>
              <a:xfrm rot="10800000">
                <a:off x="0" y="3746162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0" name="直接连接符 1309"/>
              <p:cNvCxnSpPr/>
              <p:nvPr/>
            </p:nvCxnSpPr>
            <p:spPr>
              <a:xfrm flipV="1">
                <a:off x="314335" y="3806477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1" name="直接连接符 1310"/>
              <p:cNvCxnSpPr/>
              <p:nvPr/>
            </p:nvCxnSpPr>
            <p:spPr>
              <a:xfrm>
                <a:off x="546113" y="3795363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2" name="直接连接符 1311"/>
              <p:cNvCxnSpPr/>
              <p:nvPr/>
            </p:nvCxnSpPr>
            <p:spPr>
              <a:xfrm rot="16200000" flipH="1">
                <a:off x="553857" y="4211456"/>
                <a:ext cx="333353" cy="12982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3" name="直接连接符 1312"/>
              <p:cNvCxnSpPr/>
              <p:nvPr/>
            </p:nvCxnSpPr>
            <p:spPr>
              <a:xfrm>
                <a:off x="649300" y="4103341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4" name="直接连接符 1313"/>
              <p:cNvCxnSpPr/>
              <p:nvPr/>
            </p:nvCxnSpPr>
            <p:spPr>
              <a:xfrm rot="5400000">
                <a:off x="330198" y="4597851"/>
                <a:ext cx="352419" cy="648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5" name="直接连接符 1314"/>
              <p:cNvCxnSpPr/>
              <p:nvPr/>
            </p:nvCxnSpPr>
            <p:spPr>
              <a:xfrm rot="5400000">
                <a:off x="1022770" y="4444154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6" name="直接连接符 1315"/>
              <p:cNvCxnSpPr/>
              <p:nvPr/>
            </p:nvCxnSpPr>
            <p:spPr>
              <a:xfrm rot="10800000">
                <a:off x="196859" y="3890615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7" name="直接连接符 1316"/>
              <p:cNvCxnSpPr/>
              <p:nvPr/>
            </p:nvCxnSpPr>
            <p:spPr>
              <a:xfrm>
                <a:off x="316523" y="4724400"/>
                <a:ext cx="199194" cy="853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8" name="直接连接符 1317"/>
              <p:cNvCxnSpPr/>
              <p:nvPr/>
            </p:nvCxnSpPr>
            <p:spPr>
              <a:xfrm flipV="1">
                <a:off x="772548" y="4431323"/>
                <a:ext cx="341144" cy="2125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9" name="直接连接符 1318"/>
              <p:cNvCxnSpPr/>
              <p:nvPr/>
            </p:nvCxnSpPr>
            <p:spPr>
              <a:xfrm rot="5400000">
                <a:off x="465089" y="4191196"/>
                <a:ext cx="326022" cy="20112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96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4492497" y="3771472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7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4721097" y="391434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98" name="组合 621"/>
            <p:cNvGrpSpPr/>
            <p:nvPr/>
          </p:nvGrpSpPr>
          <p:grpSpPr>
            <a:xfrm>
              <a:off x="5124454" y="3252790"/>
              <a:ext cx="630000" cy="740629"/>
              <a:chOff x="7572396" y="3357566"/>
              <a:chExt cx="630000" cy="740629"/>
            </a:xfrm>
          </p:grpSpPr>
          <p:grpSp>
            <p:nvGrpSpPr>
              <p:cNvPr id="1299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1305" name="椭圆 1304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6" name="任意多边形 1305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00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1301" name="泪滴形 1300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02" name="直接连接符 1301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3" name="直接连接符 1302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4" name="直接连接符 1303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8" name="弧形 37"/>
          <p:cNvSpPr/>
          <p:nvPr/>
        </p:nvSpPr>
        <p:spPr>
          <a:xfrm rot="9081874">
            <a:off x="4436209" y="2724403"/>
            <a:ext cx="150567" cy="220373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4627538" y="2285996"/>
            <a:ext cx="158776" cy="214314"/>
          </a:xfrm>
          <a:custGeom>
            <a:avLst/>
            <a:gdLst>
              <a:gd name="connsiteX0" fmla="*/ 92075 w 187325"/>
              <a:gd name="connsiteY0" fmla="*/ 514350 h 514350"/>
              <a:gd name="connsiteX1" fmla="*/ 73025 w 187325"/>
              <a:gd name="connsiteY1" fmla="*/ 485775 h 514350"/>
              <a:gd name="connsiteX2" fmla="*/ 92075 w 187325"/>
              <a:gd name="connsiteY2" fmla="*/ 457200 h 514350"/>
              <a:gd name="connsiteX3" fmla="*/ 111125 w 187325"/>
              <a:gd name="connsiteY3" fmla="*/ 333375 h 514350"/>
              <a:gd name="connsiteX4" fmla="*/ 120650 w 187325"/>
              <a:gd name="connsiteY4" fmla="*/ 304800 h 514350"/>
              <a:gd name="connsiteX5" fmla="*/ 111125 w 187325"/>
              <a:gd name="connsiteY5" fmla="*/ 200025 h 514350"/>
              <a:gd name="connsiteX6" fmla="*/ 82550 w 187325"/>
              <a:gd name="connsiteY6" fmla="*/ 180975 h 514350"/>
              <a:gd name="connsiteX7" fmla="*/ 53975 w 187325"/>
              <a:gd name="connsiteY7" fmla="*/ 152400 h 514350"/>
              <a:gd name="connsiteX8" fmla="*/ 25400 w 187325"/>
              <a:gd name="connsiteY8" fmla="*/ 161925 h 514350"/>
              <a:gd name="connsiteX9" fmla="*/ 25400 w 187325"/>
              <a:gd name="connsiteY9" fmla="*/ 219075 h 514350"/>
              <a:gd name="connsiteX10" fmla="*/ 53975 w 187325"/>
              <a:gd name="connsiteY10" fmla="*/ 228600 h 514350"/>
              <a:gd name="connsiteX11" fmla="*/ 111125 w 187325"/>
              <a:gd name="connsiteY11" fmla="*/ 219075 h 514350"/>
              <a:gd name="connsiteX12" fmla="*/ 139700 w 187325"/>
              <a:gd name="connsiteY12" fmla="*/ 209550 h 514350"/>
              <a:gd name="connsiteX13" fmla="*/ 149225 w 187325"/>
              <a:gd name="connsiteY13" fmla="*/ 161925 h 514350"/>
              <a:gd name="connsiteX14" fmla="*/ 168275 w 187325"/>
              <a:gd name="connsiteY14" fmla="*/ 104775 h 514350"/>
              <a:gd name="connsiteX15" fmla="*/ 187325 w 187325"/>
              <a:gd name="connsiteY15" fmla="*/ 19050 h 514350"/>
              <a:gd name="connsiteX16" fmla="*/ 139700 w 187325"/>
              <a:gd name="connsiteY16" fmla="*/ 0 h 514350"/>
              <a:gd name="connsiteX0" fmla="*/ 92075 w 187325"/>
              <a:gd name="connsiteY0" fmla="*/ 514350 h 514350"/>
              <a:gd name="connsiteX1" fmla="*/ 92075 w 187325"/>
              <a:gd name="connsiteY1" fmla="*/ 457200 h 514350"/>
              <a:gd name="connsiteX2" fmla="*/ 111125 w 187325"/>
              <a:gd name="connsiteY2" fmla="*/ 333375 h 514350"/>
              <a:gd name="connsiteX3" fmla="*/ 120650 w 187325"/>
              <a:gd name="connsiteY3" fmla="*/ 304800 h 514350"/>
              <a:gd name="connsiteX4" fmla="*/ 111125 w 187325"/>
              <a:gd name="connsiteY4" fmla="*/ 200025 h 514350"/>
              <a:gd name="connsiteX5" fmla="*/ 82550 w 187325"/>
              <a:gd name="connsiteY5" fmla="*/ 180975 h 514350"/>
              <a:gd name="connsiteX6" fmla="*/ 53975 w 187325"/>
              <a:gd name="connsiteY6" fmla="*/ 152400 h 514350"/>
              <a:gd name="connsiteX7" fmla="*/ 25400 w 187325"/>
              <a:gd name="connsiteY7" fmla="*/ 161925 h 514350"/>
              <a:gd name="connsiteX8" fmla="*/ 25400 w 187325"/>
              <a:gd name="connsiteY8" fmla="*/ 219075 h 514350"/>
              <a:gd name="connsiteX9" fmla="*/ 53975 w 187325"/>
              <a:gd name="connsiteY9" fmla="*/ 228600 h 514350"/>
              <a:gd name="connsiteX10" fmla="*/ 111125 w 187325"/>
              <a:gd name="connsiteY10" fmla="*/ 219075 h 514350"/>
              <a:gd name="connsiteX11" fmla="*/ 139700 w 187325"/>
              <a:gd name="connsiteY11" fmla="*/ 209550 h 514350"/>
              <a:gd name="connsiteX12" fmla="*/ 149225 w 187325"/>
              <a:gd name="connsiteY12" fmla="*/ 161925 h 514350"/>
              <a:gd name="connsiteX13" fmla="*/ 168275 w 187325"/>
              <a:gd name="connsiteY13" fmla="*/ 104775 h 514350"/>
              <a:gd name="connsiteX14" fmla="*/ 187325 w 187325"/>
              <a:gd name="connsiteY14" fmla="*/ 19050 h 514350"/>
              <a:gd name="connsiteX15" fmla="*/ 139700 w 187325"/>
              <a:gd name="connsiteY15" fmla="*/ 0 h 514350"/>
              <a:gd name="connsiteX0" fmla="*/ 92075 w 187325"/>
              <a:gd name="connsiteY0" fmla="*/ 514350 h 514350"/>
              <a:gd name="connsiteX1" fmla="*/ 92075 w 187325"/>
              <a:gd name="connsiteY1" fmla="*/ 457200 h 514350"/>
              <a:gd name="connsiteX2" fmla="*/ 111125 w 187325"/>
              <a:gd name="connsiteY2" fmla="*/ 333375 h 514350"/>
              <a:gd name="connsiteX3" fmla="*/ 120650 w 187325"/>
              <a:gd name="connsiteY3" fmla="*/ 304800 h 514350"/>
              <a:gd name="connsiteX4" fmla="*/ 111125 w 187325"/>
              <a:gd name="connsiteY4" fmla="*/ 200025 h 514350"/>
              <a:gd name="connsiteX5" fmla="*/ 82550 w 187325"/>
              <a:gd name="connsiteY5" fmla="*/ 180975 h 514350"/>
              <a:gd name="connsiteX6" fmla="*/ 53975 w 187325"/>
              <a:gd name="connsiteY6" fmla="*/ 152400 h 514350"/>
              <a:gd name="connsiteX7" fmla="*/ 25400 w 187325"/>
              <a:gd name="connsiteY7" fmla="*/ 161925 h 514350"/>
              <a:gd name="connsiteX8" fmla="*/ 25400 w 187325"/>
              <a:gd name="connsiteY8" fmla="*/ 219075 h 514350"/>
              <a:gd name="connsiteX9" fmla="*/ 53975 w 187325"/>
              <a:gd name="connsiteY9" fmla="*/ 228600 h 514350"/>
              <a:gd name="connsiteX10" fmla="*/ 111125 w 187325"/>
              <a:gd name="connsiteY10" fmla="*/ 219075 h 514350"/>
              <a:gd name="connsiteX11" fmla="*/ 139700 w 187325"/>
              <a:gd name="connsiteY11" fmla="*/ 209550 h 514350"/>
              <a:gd name="connsiteX12" fmla="*/ 149225 w 187325"/>
              <a:gd name="connsiteY12" fmla="*/ 161925 h 514350"/>
              <a:gd name="connsiteX13" fmla="*/ 168275 w 187325"/>
              <a:gd name="connsiteY13" fmla="*/ 104775 h 514350"/>
              <a:gd name="connsiteX14" fmla="*/ 187325 w 187325"/>
              <a:gd name="connsiteY14" fmla="*/ 19050 h 514350"/>
              <a:gd name="connsiteX15" fmla="*/ 139700 w 187325"/>
              <a:gd name="connsiteY15" fmla="*/ 0 h 514350"/>
              <a:gd name="connsiteX0" fmla="*/ 92075 w 187325"/>
              <a:gd name="connsiteY0" fmla="*/ 514350 h 514350"/>
              <a:gd name="connsiteX1" fmla="*/ 92075 w 187325"/>
              <a:gd name="connsiteY1" fmla="*/ 457200 h 514350"/>
              <a:gd name="connsiteX2" fmla="*/ 120650 w 187325"/>
              <a:gd name="connsiteY2" fmla="*/ 304800 h 514350"/>
              <a:gd name="connsiteX3" fmla="*/ 111125 w 187325"/>
              <a:gd name="connsiteY3" fmla="*/ 200025 h 514350"/>
              <a:gd name="connsiteX4" fmla="*/ 82550 w 187325"/>
              <a:gd name="connsiteY4" fmla="*/ 180975 h 514350"/>
              <a:gd name="connsiteX5" fmla="*/ 53975 w 187325"/>
              <a:gd name="connsiteY5" fmla="*/ 152400 h 514350"/>
              <a:gd name="connsiteX6" fmla="*/ 25400 w 187325"/>
              <a:gd name="connsiteY6" fmla="*/ 161925 h 514350"/>
              <a:gd name="connsiteX7" fmla="*/ 25400 w 187325"/>
              <a:gd name="connsiteY7" fmla="*/ 219075 h 514350"/>
              <a:gd name="connsiteX8" fmla="*/ 53975 w 187325"/>
              <a:gd name="connsiteY8" fmla="*/ 228600 h 514350"/>
              <a:gd name="connsiteX9" fmla="*/ 111125 w 187325"/>
              <a:gd name="connsiteY9" fmla="*/ 219075 h 514350"/>
              <a:gd name="connsiteX10" fmla="*/ 139700 w 187325"/>
              <a:gd name="connsiteY10" fmla="*/ 209550 h 514350"/>
              <a:gd name="connsiteX11" fmla="*/ 149225 w 187325"/>
              <a:gd name="connsiteY11" fmla="*/ 161925 h 514350"/>
              <a:gd name="connsiteX12" fmla="*/ 168275 w 187325"/>
              <a:gd name="connsiteY12" fmla="*/ 104775 h 514350"/>
              <a:gd name="connsiteX13" fmla="*/ 187325 w 187325"/>
              <a:gd name="connsiteY13" fmla="*/ 19050 h 514350"/>
              <a:gd name="connsiteX14" fmla="*/ 139700 w 187325"/>
              <a:gd name="connsiteY14" fmla="*/ 0 h 514350"/>
              <a:gd name="connsiteX0" fmla="*/ 92075 w 187325"/>
              <a:gd name="connsiteY0" fmla="*/ 514350 h 514350"/>
              <a:gd name="connsiteX1" fmla="*/ 120650 w 187325"/>
              <a:gd name="connsiteY1" fmla="*/ 304800 h 514350"/>
              <a:gd name="connsiteX2" fmla="*/ 111125 w 187325"/>
              <a:gd name="connsiteY2" fmla="*/ 200025 h 514350"/>
              <a:gd name="connsiteX3" fmla="*/ 82550 w 187325"/>
              <a:gd name="connsiteY3" fmla="*/ 180975 h 514350"/>
              <a:gd name="connsiteX4" fmla="*/ 53975 w 187325"/>
              <a:gd name="connsiteY4" fmla="*/ 152400 h 514350"/>
              <a:gd name="connsiteX5" fmla="*/ 25400 w 187325"/>
              <a:gd name="connsiteY5" fmla="*/ 161925 h 514350"/>
              <a:gd name="connsiteX6" fmla="*/ 25400 w 187325"/>
              <a:gd name="connsiteY6" fmla="*/ 219075 h 514350"/>
              <a:gd name="connsiteX7" fmla="*/ 53975 w 187325"/>
              <a:gd name="connsiteY7" fmla="*/ 228600 h 514350"/>
              <a:gd name="connsiteX8" fmla="*/ 111125 w 187325"/>
              <a:gd name="connsiteY8" fmla="*/ 219075 h 514350"/>
              <a:gd name="connsiteX9" fmla="*/ 139700 w 187325"/>
              <a:gd name="connsiteY9" fmla="*/ 209550 h 514350"/>
              <a:gd name="connsiteX10" fmla="*/ 149225 w 187325"/>
              <a:gd name="connsiteY10" fmla="*/ 161925 h 514350"/>
              <a:gd name="connsiteX11" fmla="*/ 168275 w 187325"/>
              <a:gd name="connsiteY11" fmla="*/ 104775 h 514350"/>
              <a:gd name="connsiteX12" fmla="*/ 187325 w 187325"/>
              <a:gd name="connsiteY12" fmla="*/ 19050 h 514350"/>
              <a:gd name="connsiteX13" fmla="*/ 139700 w 187325"/>
              <a:gd name="connsiteY13" fmla="*/ 0 h 514350"/>
              <a:gd name="connsiteX0" fmla="*/ 92075 w 187325"/>
              <a:gd name="connsiteY0" fmla="*/ 514350 h 514350"/>
              <a:gd name="connsiteX1" fmla="*/ 120650 w 187325"/>
              <a:gd name="connsiteY1" fmla="*/ 304800 h 514350"/>
              <a:gd name="connsiteX2" fmla="*/ 111125 w 187325"/>
              <a:gd name="connsiteY2" fmla="*/ 200025 h 514350"/>
              <a:gd name="connsiteX3" fmla="*/ 82550 w 187325"/>
              <a:gd name="connsiteY3" fmla="*/ 180975 h 514350"/>
              <a:gd name="connsiteX4" fmla="*/ 53975 w 187325"/>
              <a:gd name="connsiteY4" fmla="*/ 152400 h 514350"/>
              <a:gd name="connsiteX5" fmla="*/ 25400 w 187325"/>
              <a:gd name="connsiteY5" fmla="*/ 161925 h 514350"/>
              <a:gd name="connsiteX6" fmla="*/ 25400 w 187325"/>
              <a:gd name="connsiteY6" fmla="*/ 219075 h 514350"/>
              <a:gd name="connsiteX7" fmla="*/ 53975 w 187325"/>
              <a:gd name="connsiteY7" fmla="*/ 228600 h 514350"/>
              <a:gd name="connsiteX8" fmla="*/ 111125 w 187325"/>
              <a:gd name="connsiteY8" fmla="*/ 219075 h 514350"/>
              <a:gd name="connsiteX9" fmla="*/ 139700 w 187325"/>
              <a:gd name="connsiteY9" fmla="*/ 209550 h 514350"/>
              <a:gd name="connsiteX10" fmla="*/ 149225 w 187325"/>
              <a:gd name="connsiteY10" fmla="*/ 161925 h 514350"/>
              <a:gd name="connsiteX11" fmla="*/ 168275 w 187325"/>
              <a:gd name="connsiteY11" fmla="*/ 104775 h 514350"/>
              <a:gd name="connsiteX12" fmla="*/ 187325 w 187325"/>
              <a:gd name="connsiteY12" fmla="*/ 19050 h 514350"/>
              <a:gd name="connsiteX13" fmla="*/ 139700 w 187325"/>
              <a:gd name="connsiteY13" fmla="*/ 0 h 514350"/>
              <a:gd name="connsiteX0" fmla="*/ 92075 w 187325"/>
              <a:gd name="connsiteY0" fmla="*/ 514350 h 514350"/>
              <a:gd name="connsiteX1" fmla="*/ 120650 w 187325"/>
              <a:gd name="connsiteY1" fmla="*/ 304800 h 514350"/>
              <a:gd name="connsiteX2" fmla="*/ 111125 w 187325"/>
              <a:gd name="connsiteY2" fmla="*/ 200025 h 514350"/>
              <a:gd name="connsiteX3" fmla="*/ 82550 w 187325"/>
              <a:gd name="connsiteY3" fmla="*/ 180975 h 514350"/>
              <a:gd name="connsiteX4" fmla="*/ 53975 w 187325"/>
              <a:gd name="connsiteY4" fmla="*/ 152400 h 514350"/>
              <a:gd name="connsiteX5" fmla="*/ 25400 w 187325"/>
              <a:gd name="connsiteY5" fmla="*/ 161925 h 514350"/>
              <a:gd name="connsiteX6" fmla="*/ 25400 w 187325"/>
              <a:gd name="connsiteY6" fmla="*/ 219075 h 514350"/>
              <a:gd name="connsiteX7" fmla="*/ 53975 w 187325"/>
              <a:gd name="connsiteY7" fmla="*/ 228600 h 514350"/>
              <a:gd name="connsiteX8" fmla="*/ 111125 w 187325"/>
              <a:gd name="connsiteY8" fmla="*/ 219075 h 514350"/>
              <a:gd name="connsiteX9" fmla="*/ 139700 w 187325"/>
              <a:gd name="connsiteY9" fmla="*/ 209550 h 514350"/>
              <a:gd name="connsiteX10" fmla="*/ 149225 w 187325"/>
              <a:gd name="connsiteY10" fmla="*/ 161925 h 514350"/>
              <a:gd name="connsiteX11" fmla="*/ 168275 w 187325"/>
              <a:gd name="connsiteY11" fmla="*/ 104775 h 514350"/>
              <a:gd name="connsiteX12" fmla="*/ 187325 w 187325"/>
              <a:gd name="connsiteY12" fmla="*/ 19050 h 514350"/>
              <a:gd name="connsiteX13" fmla="*/ 139700 w 187325"/>
              <a:gd name="connsiteY13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53975 w 168275"/>
              <a:gd name="connsiteY4" fmla="*/ 152400 h 514350"/>
              <a:gd name="connsiteX5" fmla="*/ 25400 w 168275"/>
              <a:gd name="connsiteY5" fmla="*/ 161925 h 514350"/>
              <a:gd name="connsiteX6" fmla="*/ 25400 w 168275"/>
              <a:gd name="connsiteY6" fmla="*/ 219075 h 514350"/>
              <a:gd name="connsiteX7" fmla="*/ 53975 w 168275"/>
              <a:gd name="connsiteY7" fmla="*/ 228600 h 514350"/>
              <a:gd name="connsiteX8" fmla="*/ 111125 w 168275"/>
              <a:gd name="connsiteY8" fmla="*/ 219075 h 514350"/>
              <a:gd name="connsiteX9" fmla="*/ 139700 w 168275"/>
              <a:gd name="connsiteY9" fmla="*/ 209550 h 514350"/>
              <a:gd name="connsiteX10" fmla="*/ 149225 w 168275"/>
              <a:gd name="connsiteY10" fmla="*/ 161925 h 514350"/>
              <a:gd name="connsiteX11" fmla="*/ 168275 w 168275"/>
              <a:gd name="connsiteY11" fmla="*/ 104775 h 514350"/>
              <a:gd name="connsiteX12" fmla="*/ 139700 w 168275"/>
              <a:gd name="connsiteY12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28600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28600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75782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75782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75782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19075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19075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19075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66257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81505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66257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38188 w 123913"/>
              <a:gd name="connsiteY3" fmla="*/ 180975 h 514350"/>
              <a:gd name="connsiteX4" fmla="*/ 9084 w 123913"/>
              <a:gd name="connsiteY4" fmla="*/ 161925 h 514350"/>
              <a:gd name="connsiteX5" fmla="*/ 9613 w 123913"/>
              <a:gd name="connsiteY5" fmla="*/ 275782 h 514350"/>
              <a:gd name="connsiteX6" fmla="*/ 66763 w 123913"/>
              <a:gd name="connsiteY6" fmla="*/ 266257 h 514350"/>
              <a:gd name="connsiteX7" fmla="*/ 95338 w 123913"/>
              <a:gd name="connsiteY7" fmla="*/ 209550 h 514350"/>
              <a:gd name="connsiteX8" fmla="*/ 104863 w 123913"/>
              <a:gd name="connsiteY8" fmla="*/ 161925 h 514350"/>
              <a:gd name="connsiteX9" fmla="*/ 123913 w 123913"/>
              <a:gd name="connsiteY9" fmla="*/ 104775 h 514350"/>
              <a:gd name="connsiteX10" fmla="*/ 95338 w 123913"/>
              <a:gd name="connsiteY10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04863 w 123913"/>
              <a:gd name="connsiteY7" fmla="*/ 161925 h 514350"/>
              <a:gd name="connsiteX8" fmla="*/ 123913 w 123913"/>
              <a:gd name="connsiteY8" fmla="*/ 104775 h 514350"/>
              <a:gd name="connsiteX9" fmla="*/ 95338 w 123913"/>
              <a:gd name="connsiteY9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23913 w 123913"/>
              <a:gd name="connsiteY7" fmla="*/ 104775 h 514350"/>
              <a:gd name="connsiteX8" fmla="*/ 95338 w 123913"/>
              <a:gd name="connsiteY8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23913 w 123913"/>
              <a:gd name="connsiteY7" fmla="*/ 104775 h 514350"/>
              <a:gd name="connsiteX8" fmla="*/ 95338 w 123913"/>
              <a:gd name="connsiteY8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23913 w 123913"/>
              <a:gd name="connsiteY7" fmla="*/ 104775 h 514350"/>
              <a:gd name="connsiteX8" fmla="*/ 95338 w 123913"/>
              <a:gd name="connsiteY8" fmla="*/ 0 h 514350"/>
              <a:gd name="connsiteX0" fmla="*/ 47713 w 143893"/>
              <a:gd name="connsiteY0" fmla="*/ 514350 h 514350"/>
              <a:gd name="connsiteX1" fmla="*/ 76288 w 143893"/>
              <a:gd name="connsiteY1" fmla="*/ 304800 h 514350"/>
              <a:gd name="connsiteX2" fmla="*/ 66763 w 143893"/>
              <a:gd name="connsiteY2" fmla="*/ 200025 h 514350"/>
              <a:gd name="connsiteX3" fmla="*/ 9084 w 143893"/>
              <a:gd name="connsiteY3" fmla="*/ 161925 h 514350"/>
              <a:gd name="connsiteX4" fmla="*/ 9613 w 143893"/>
              <a:gd name="connsiteY4" fmla="*/ 275782 h 514350"/>
              <a:gd name="connsiteX5" fmla="*/ 66763 w 143893"/>
              <a:gd name="connsiteY5" fmla="*/ 266257 h 514350"/>
              <a:gd name="connsiteX6" fmla="*/ 95338 w 143893"/>
              <a:gd name="connsiteY6" fmla="*/ 209550 h 514350"/>
              <a:gd name="connsiteX7" fmla="*/ 123913 w 143893"/>
              <a:gd name="connsiteY7" fmla="*/ 104775 h 514350"/>
              <a:gd name="connsiteX8" fmla="*/ 95338 w 143893"/>
              <a:gd name="connsiteY8" fmla="*/ 0 h 514350"/>
              <a:gd name="connsiteX0" fmla="*/ 47713 w 143893"/>
              <a:gd name="connsiteY0" fmla="*/ 514350 h 514350"/>
              <a:gd name="connsiteX1" fmla="*/ 76288 w 143893"/>
              <a:gd name="connsiteY1" fmla="*/ 304800 h 514350"/>
              <a:gd name="connsiteX2" fmla="*/ 66763 w 143893"/>
              <a:gd name="connsiteY2" fmla="*/ 200025 h 514350"/>
              <a:gd name="connsiteX3" fmla="*/ 9084 w 143893"/>
              <a:gd name="connsiteY3" fmla="*/ 161925 h 514350"/>
              <a:gd name="connsiteX4" fmla="*/ 9613 w 143893"/>
              <a:gd name="connsiteY4" fmla="*/ 275782 h 514350"/>
              <a:gd name="connsiteX5" fmla="*/ 66763 w 143893"/>
              <a:gd name="connsiteY5" fmla="*/ 266257 h 514350"/>
              <a:gd name="connsiteX6" fmla="*/ 95338 w 143893"/>
              <a:gd name="connsiteY6" fmla="*/ 209550 h 514350"/>
              <a:gd name="connsiteX7" fmla="*/ 123913 w 143893"/>
              <a:gd name="connsiteY7" fmla="*/ 104775 h 514350"/>
              <a:gd name="connsiteX8" fmla="*/ 95338 w 143893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12519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98480 w 161074"/>
              <a:gd name="connsiteY6" fmla="*/ 138761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98480 w 161074"/>
              <a:gd name="connsiteY6" fmla="*/ 138761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74" h="514350">
                <a:moveTo>
                  <a:pt x="64894" y="514350"/>
                </a:moveTo>
                <a:cubicBezTo>
                  <a:pt x="70847" y="470694"/>
                  <a:pt x="96644" y="339725"/>
                  <a:pt x="93469" y="304800"/>
                </a:cubicBezTo>
                <a:cubicBezTo>
                  <a:pt x="90294" y="269875"/>
                  <a:pt x="94257" y="233543"/>
                  <a:pt x="83944" y="200025"/>
                </a:cubicBezTo>
                <a:cubicBezTo>
                  <a:pt x="72743" y="176213"/>
                  <a:pt x="73197" y="131997"/>
                  <a:pt x="26265" y="161925"/>
                </a:cubicBezTo>
                <a:cubicBezTo>
                  <a:pt x="0" y="220195"/>
                  <a:pt x="17181" y="258393"/>
                  <a:pt x="26794" y="275782"/>
                </a:cubicBezTo>
                <a:cubicBezTo>
                  <a:pt x="71094" y="333951"/>
                  <a:pt x="86601" y="292468"/>
                  <a:pt x="83944" y="266257"/>
                </a:cubicBezTo>
                <a:cubicBezTo>
                  <a:pt x="161074" y="243630"/>
                  <a:pt x="88955" y="165675"/>
                  <a:pt x="98480" y="138761"/>
                </a:cubicBezTo>
                <a:cubicBezTo>
                  <a:pt x="108005" y="111847"/>
                  <a:pt x="141094" y="139700"/>
                  <a:pt x="141094" y="104775"/>
                </a:cubicBezTo>
                <a:cubicBezTo>
                  <a:pt x="139507" y="77788"/>
                  <a:pt x="118472" y="21828"/>
                  <a:pt x="112519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56"/>
          <p:cNvGrpSpPr/>
          <p:nvPr/>
        </p:nvGrpSpPr>
        <p:grpSpPr>
          <a:xfrm>
            <a:off x="4325167" y="2130296"/>
            <a:ext cx="484259" cy="481707"/>
            <a:chOff x="3860632" y="2558785"/>
            <a:chExt cx="1604973" cy="1573967"/>
          </a:xfrm>
        </p:grpSpPr>
        <p:grpSp>
          <p:nvGrpSpPr>
            <p:cNvPr id="47" name="组合 54"/>
            <p:cNvGrpSpPr/>
            <p:nvPr/>
          </p:nvGrpSpPr>
          <p:grpSpPr>
            <a:xfrm>
              <a:off x="3860632" y="2742301"/>
              <a:ext cx="1604973" cy="1390451"/>
              <a:chOff x="3860632" y="2742301"/>
              <a:chExt cx="1604973" cy="1390451"/>
            </a:xfrm>
          </p:grpSpPr>
          <p:sp>
            <p:nvSpPr>
              <p:cNvPr id="49" name="流程图: 延期 48"/>
              <p:cNvSpPr/>
              <p:nvPr/>
            </p:nvSpPr>
            <p:spPr>
              <a:xfrm rot="15993965">
                <a:off x="4124547" y="2478386"/>
                <a:ext cx="900930" cy="1428760"/>
              </a:xfrm>
              <a:prstGeom prst="flowChartDelay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流程图: 延期 49"/>
              <p:cNvSpPr/>
              <p:nvPr/>
            </p:nvSpPr>
            <p:spPr>
              <a:xfrm rot="5013343">
                <a:off x="4359494" y="3026641"/>
                <a:ext cx="709832" cy="1502390"/>
              </a:xfrm>
              <a:prstGeom prst="flowChartDelay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矩形 47"/>
            <p:cNvSpPr/>
            <p:nvPr/>
          </p:nvSpPr>
          <p:spPr>
            <a:xfrm rot="388473">
              <a:off x="3950645" y="2558785"/>
              <a:ext cx="1265514" cy="13073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pic>
        <p:nvPicPr>
          <p:cNvPr id="405" name="狂风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9482174" y="2705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63 -0.43778 C 0.06979 -0.43861 0.10712 -0.44222 0.12552 -0.43361 C 0.14375 -0.42361 0.15521 -0.40694 0.1658 -0.39 C 0.17743 -0.37305 0.1724 -0.35305 0.16823 -0.33139 C 0.16337 -0.31083 0.15451 -0.2875 0.12951 -0.25972 C 0.10972 -0.23417 0.07257 -0.20472 0.03194 -0.17667 C -0.0059 -0.15028 -0.05121 -0.12389 -0.0974 -0.1 C -0.14323 -0.07667 -0.18976 -0.05611 -0.23351 -0.04 C -0.28056 -0.02278 -0.32431 -0.01194 -0.36128 -0.00889 C -0.3974 -0.00444 -0.4316 -0.00444 -0.45017 -0.01444 C -0.47187 -0.02167 -0.48351 -0.03972 -0.48646 -0.05667 C -0.4934 -0.07194 -0.49253 -0.09361 -0.47587 -0.11917 C -0.45972 -0.14278 -0.42674 -0.17083 -0.38125 -0.1975 C -0.33507 -0.2225 -0.2875 -0.23694 -0.25486 -0.23972 C -0.22604 -0.24083 -0.2033 -0.2325 -0.19618 -0.21417 C -0.19271 -0.19417 -0.19323 -0.17417 -0.21024 -0.15055 C -0.22743 -0.12555 -0.2224 -0.12472 -0.29653 -0.07111 C -0.36285 -0.01805 -0.43403 0.00667 -0.47621 0.02639 C -0.51892 0.04556 -0.55503 0.05417 -0.59809 0.06667 C -0.64687 0.08056 -0.68715 0.08333 -0.71736 0.08333 C -0.74635 0.08278 -0.76059 0.07222 -0.78021 0.05445 C -0.79583 0.03472 -0.79774 0.0225 -0.80069 0.00361 C -0.80434 -0.01472 -0.80729 -0.03333 -0.81094 -0.05167 " pathEditMode="relative" rAng="-921806" ptsTypes="fffffffffffffffffffffff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00" y="291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-0.42 C 0.02986 -0.42806 0.07031 -0.43861 0.09062 -0.43389 C 0.11128 -0.42806 0.12448 -0.41361 0.13732 -0.39917 C 0.15034 -0.385 0.14548 -0.36333 0.14184 -0.34056 C 0.13715 -0.31917 0.12934 -0.29306 0.10347 -0.26 C 0.08211 -0.23083 0.04288 -0.19278 -0.0007 -0.15556 C -0.04011 -0.12139 -0.0882 -0.08528 -0.13716 -0.05194 C -0.18698 -0.01833 -0.23629 0.01167 -0.28368 0.03722 C -0.33386 0.06444 -0.38125 0.085 -0.42171 0.09556 C -0.46198 0.10833 -0.49827 0.115 -0.51893 0.10917 C -0.54306 0.10639 -0.55625 0.09083 -0.56025 0.07444 C -0.56841 0.06028 -0.56875 0.03833 -0.55174 0.00944 C -0.53542 -0.01778 -0.50035 -0.05306 -0.45174 -0.08972 C -0.40209 -0.12472 -0.35139 -0.14917 -0.31528 -0.15917 C -0.28386 -0.16639 -0.25868 -0.16222 -0.25018 -0.14611 C -0.24566 -0.12639 -0.24549 -0.10611 -0.26268 -0.07806 C -0.28073 -0.05 -0.27552 -0.05 -0.35348 0.02028 C -0.42431 0.0875 -0.50087 0.12722 -0.54601 0.15611 C -0.59132 0.18361 -0.63039 0.20083 -0.67709 0.2225 C -0.72969 0.24611 -0.77362 0.25778 -0.80625 0.26389 C -0.83768 0.26972 -0.85365 0.26167 -0.87587 0.24806 C -0.89358 0.23139 -0.89688 0.22 -0.90087 0.20194 C -0.90504 0.18333 -0.90921 0.16611 -0.9132 0.14778 " pathEditMode="relative" rAng="-1252202" ptsTypes="fffffffffffffffffffffff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00" y="366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4 C -0.01389 -0.41305 0.02621 -0.42889 0.04739 -0.42666 C 0.06822 -0.42361 0.08194 -0.41055 0.09513 -0.39722 C 0.11006 -0.38555 0.10607 -0.36333 0.10329 -0.34 C 0.09913 -0.31694 0.09236 -0.29083 0.06701 -0.25444 C 0.04704 -0.22166 0.0092 -0.17889 -0.03369 -0.13666 C -0.07205 -0.09694 -0.1198 -0.05389 -0.16858 -0.01389 C -0.21702 0.02528 -0.26615 0.0625 -0.3125 0.09417 C -0.36216 0.12778 -0.40955 0.15473 -0.44983 0.17084 C -0.49011 0.18806 -0.52657 0.20028 -0.54792 0.19639 C -0.57275 0.19778 -0.58646 0.18334 -0.59115 0.16723 C -0.6 0.15473 -0.60122 0.1325 -0.58559 0.10111 C -0.56945 0.07111 -0.53594 0.03167 -0.48855 -0.01083 C -0.43976 -0.05277 -0.38855 -0.08361 -0.3533 -0.09777 C -0.32153 -0.10944 -0.29619 -0.10861 -0.28629 -0.09361 C -0.28073 -0.07472 -0.28021 -0.05416 -0.29671 -0.02389 C -0.31285 0.00584 -0.30747 0.00584 -0.38438 0.08584 C -0.45226 0.1625 -0.5283 0.21195 -0.57344 0.24667 C -0.61806 0.28111 -0.6566 0.30278 -0.70382 0.33084 C -0.75573 0.36111 -0.8 0.37889 -0.83247 0.38917 C -0.86459 0.39861 -0.88091 0.39306 -0.90417 0.38223 C -0.92275 0.36834 -0.92605 0.35695 -0.9316 0.33945 C -0.93629 0.32167 -0.94132 0.30445 -0.94619 0.28667 " pathEditMode="relative" rAng="-1506096" ptsTypes="fffffffffffffffffffffff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0" y="41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2 -0.43778 C 0.02709 -0.4425 0.06736 -0.44973 0.08698 -0.44223 C 0.10747 -0.43417 0.11997 -0.41862 0.13195 -0.40306 C 0.14445 -0.38778 0.13889 -0.36612 0.13438 -0.34417 C 0.12917 -0.3225 0.12032 -0.29834 0.09289 -0.26806 C 0.07118 -0.24028 0.03125 -0.20695 -0.01284 -0.17473 C -0.05329 -0.14445 -0.10243 -0.11278 -0.15225 -0.085 C -0.2026 -0.05639 -0.25277 -0.03139 -0.29965 -0.01084 C -0.35104 0.01111 -0.39843 0.02694 -0.43906 0.03361 C -0.47882 0.04166 -0.5151 0.04472 -0.53524 0.03638 C -0.55954 0.03222 -0.57187 0.01472 -0.57517 -0.00223 C -0.58264 -0.01695 -0.58229 -0.03889 -0.56406 -0.06639 C -0.54635 -0.09167 -0.51093 -0.12306 -0.46163 -0.15445 C -0.4118 -0.18445 -0.36007 -0.20334 -0.32448 -0.21 C -0.29323 -0.21389 -0.26857 -0.2075 -0.26041 -0.19028 C -0.25642 -0.17056 -0.25729 -0.14973 -0.27552 -0.12389 C -0.29357 -0.0975 -0.28871 -0.09723 -0.36875 -0.035 C -0.44079 0.02444 -0.5177 0.05666 -0.56354 0.08055 C -0.60954 0.10361 -0.64861 0.11694 -0.696 0.13361 C -0.74861 0.15166 -0.7927 0.15888 -0.825 0.16194 C -0.85642 0.16388 -0.87187 0.15472 -0.89375 0.13888 C -0.91041 0.12055 -0.91302 0.10861 -0.91649 0.09 C -0.92031 0.07166 -0.92395 0.05333 -0.92743 0.035 " pathEditMode="relative" rAng="-1039568" ptsTypes="fffffffffffffffffffffff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0" y="32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8" presetClass="path" presetSubtype="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-2.22222E-6 C -0.01372 0.02639 -0.14132 0.10056 -0.2309 0.10195 C -0.32049 0.10334 -0.27396 0.10389 -0.2941 0.10195 C -0.3158 0.1 -0.33594 0.09528 -0.35191 0.08778 C -0.36823 0.08111 -0.38264 0.0725 -0.38976 0.06222 C -0.39896 0.05278 -0.40243 0.03945 -0.40243 0.02889 C -0.40417 0.01861 -0.40243 0.00639 -0.39323 -0.00389 C -0.38455 -0.01361 -0.36823 -0.02111 -0.3467 -0.025 C -0.32465 -0.02778 -0.30313 -0.02389 -0.28837 -0.01722 C -0.27622 -0.01083 -0.26684 -0.00028 -0.2651 0.01195 C -0.2651 0.02417 -0.26684 0.03556 -0.27622 0.045 C -0.28507 0.05472 -0.28333 0.05639 -0.31927 0.06889 C -0.35191 0.08195 -0.38455 0.07834 -0.40417 0.07917 C -0.42413 0.07917 -0.44045 0.07528 -0.46007 0.07167 C -0.48212 0.06695 -0.49983 0.05834 -0.51267 0.05084 C -0.525 0.04334 -0.53056 0.03389 -0.53785 0.01861 C -0.54288 0.00361 -0.54288 -0.00389 -0.54288 -0.01555 C -0.54288 -0.02694 -0.54288 -0.03805 -0.54288 -0.04944 " pathEditMode="relative" rAng="0" ptsTypes="fsffffffffffffffff">
                                      <p:cBhvr>
                                        <p:cTn id="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00" y="27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9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5"/>
                </p:tgtEl>
              </p:cMediaNode>
            </p:audio>
          </p:childTnLst>
        </p:cTn>
      </p:par>
    </p:tnLst>
    <p:bldLst>
      <p:bldP spid="52" grpId="0" animBg="1"/>
      <p:bldP spid="52" grpId="1" animBg="1"/>
      <p:bldP spid="38" grpId="0" animBg="1"/>
      <p:bldP spid="45" grpId="0" animBg="1"/>
      <p:bldP spid="4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3214678" y="4286260"/>
            <a:ext cx="595312" cy="214314"/>
          </a:xfrm>
          <a:prstGeom prst="rect">
            <a:avLst/>
          </a:prstGeom>
          <a:noFill/>
        </p:spPr>
      </p:pic>
      <p:pic>
        <p:nvPicPr>
          <p:cNvPr id="43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3786181" y="4214822"/>
            <a:ext cx="238125" cy="142876"/>
          </a:xfrm>
          <a:prstGeom prst="rect">
            <a:avLst/>
          </a:prstGeom>
          <a:noFill/>
        </p:spPr>
      </p:pic>
      <p:pic>
        <p:nvPicPr>
          <p:cNvPr id="44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3938581" y="4301496"/>
            <a:ext cx="347666" cy="208601"/>
          </a:xfrm>
          <a:prstGeom prst="rect">
            <a:avLst/>
          </a:prstGeom>
          <a:noFill/>
        </p:spPr>
      </p:pic>
      <p:pic>
        <p:nvPicPr>
          <p:cNvPr id="46" name="Picture 2" descr="C:\Documents and Settings\lyy\桌面\素材\shutterstock_12372523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6723" t="33376" r="46555" b="43954"/>
          <a:stretch>
            <a:fillRect/>
          </a:stretch>
        </p:blipFill>
        <p:spPr bwMode="auto">
          <a:xfrm>
            <a:off x="4214809" y="4071946"/>
            <a:ext cx="347666" cy="208601"/>
          </a:xfrm>
          <a:prstGeom prst="rect">
            <a:avLst/>
          </a:prstGeom>
          <a:noFill/>
        </p:spPr>
      </p:pic>
      <p:grpSp>
        <p:nvGrpSpPr>
          <p:cNvPr id="47" name="组合 56"/>
          <p:cNvGrpSpPr/>
          <p:nvPr/>
        </p:nvGrpSpPr>
        <p:grpSpPr>
          <a:xfrm>
            <a:off x="9572660" y="1428740"/>
            <a:ext cx="484259" cy="481707"/>
            <a:chOff x="3860632" y="2558785"/>
            <a:chExt cx="1604973" cy="1573967"/>
          </a:xfrm>
        </p:grpSpPr>
        <p:grpSp>
          <p:nvGrpSpPr>
            <p:cNvPr id="51" name="组合 54"/>
            <p:cNvGrpSpPr/>
            <p:nvPr/>
          </p:nvGrpSpPr>
          <p:grpSpPr>
            <a:xfrm>
              <a:off x="3860632" y="2742301"/>
              <a:ext cx="1604973" cy="1390451"/>
              <a:chOff x="3860632" y="2742301"/>
              <a:chExt cx="1604973" cy="1390451"/>
            </a:xfrm>
          </p:grpSpPr>
          <p:sp>
            <p:nvSpPr>
              <p:cNvPr id="54" name="流程图: 延期 53"/>
              <p:cNvSpPr/>
              <p:nvPr/>
            </p:nvSpPr>
            <p:spPr>
              <a:xfrm rot="15993965">
                <a:off x="4124547" y="2478386"/>
                <a:ext cx="900930" cy="1428760"/>
              </a:xfrm>
              <a:prstGeom prst="flowChartDelay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流程图: 延期 54"/>
              <p:cNvSpPr/>
              <p:nvPr/>
            </p:nvSpPr>
            <p:spPr>
              <a:xfrm rot="5013343">
                <a:off x="4359494" y="3026641"/>
                <a:ext cx="709832" cy="1502390"/>
              </a:xfrm>
              <a:prstGeom prst="flowChartDelay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 rot="388473">
              <a:off x="3950645" y="2558785"/>
              <a:ext cx="1265514" cy="13073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grpSp>
        <p:nvGrpSpPr>
          <p:cNvPr id="466" name="组合 465"/>
          <p:cNvGrpSpPr/>
          <p:nvPr/>
        </p:nvGrpSpPr>
        <p:grpSpPr>
          <a:xfrm>
            <a:off x="7705336" y="2262183"/>
            <a:ext cx="1171350" cy="1787539"/>
            <a:chOff x="7096376" y="3357566"/>
            <a:chExt cx="1171350" cy="1787539"/>
          </a:xfrm>
        </p:grpSpPr>
        <p:pic>
          <p:nvPicPr>
            <p:cNvPr id="467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065776" y="388986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68" name="组合 499"/>
            <p:cNvGrpSpPr/>
            <p:nvPr/>
          </p:nvGrpSpPr>
          <p:grpSpPr>
            <a:xfrm>
              <a:off x="7286644" y="4071946"/>
              <a:ext cx="892199" cy="1073159"/>
              <a:chOff x="8096261" y="1371595"/>
              <a:chExt cx="892199" cy="1073159"/>
            </a:xfrm>
          </p:grpSpPr>
          <p:cxnSp>
            <p:nvCxnSpPr>
              <p:cNvPr id="480" name="直接连接符 479"/>
              <p:cNvCxnSpPr/>
              <p:nvPr/>
            </p:nvCxnSpPr>
            <p:spPr>
              <a:xfrm rot="16200000" flipH="1">
                <a:off x="8534152" y="1523736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直接连接符 480"/>
              <p:cNvCxnSpPr/>
              <p:nvPr/>
            </p:nvCxnSpPr>
            <p:spPr>
              <a:xfrm flipV="1">
                <a:off x="8534396" y="1509706"/>
                <a:ext cx="252430" cy="4604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直接连接符 481"/>
              <p:cNvCxnSpPr/>
              <p:nvPr/>
            </p:nvCxnSpPr>
            <p:spPr>
              <a:xfrm rot="10800000">
                <a:off x="8096261" y="1371595"/>
                <a:ext cx="265361" cy="6862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直接连接符 482"/>
              <p:cNvCxnSpPr/>
              <p:nvPr/>
            </p:nvCxnSpPr>
            <p:spPr>
              <a:xfrm flipV="1">
                <a:off x="8361374" y="1411282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4" name="直接连接符 483"/>
              <p:cNvCxnSpPr/>
              <p:nvPr/>
            </p:nvCxnSpPr>
            <p:spPr>
              <a:xfrm>
                <a:off x="8593152" y="1400168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5" name="直接连接符 484"/>
              <p:cNvCxnSpPr/>
              <p:nvPr/>
            </p:nvCxnSpPr>
            <p:spPr>
              <a:xfrm rot="5400000">
                <a:off x="8463755" y="1847075"/>
                <a:ext cx="371470" cy="1063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直接连接符 485"/>
              <p:cNvCxnSpPr/>
              <p:nvPr/>
            </p:nvCxnSpPr>
            <p:spPr>
              <a:xfrm rot="16200000" flipH="1">
                <a:off x="8620135" y="1895470"/>
                <a:ext cx="352421" cy="2858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直接连接符 486"/>
              <p:cNvCxnSpPr/>
              <p:nvPr/>
            </p:nvCxnSpPr>
            <p:spPr>
              <a:xfrm>
                <a:off x="8696339" y="1708146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直接连接符 487"/>
              <p:cNvCxnSpPr/>
              <p:nvPr/>
            </p:nvCxnSpPr>
            <p:spPr>
              <a:xfrm rot="16200000" flipH="1">
                <a:off x="8739202" y="2157412"/>
                <a:ext cx="285752" cy="1428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直接连接符 488"/>
              <p:cNvCxnSpPr/>
              <p:nvPr/>
            </p:nvCxnSpPr>
            <p:spPr>
              <a:xfrm rot="5400000">
                <a:off x="8753490" y="2273300"/>
                <a:ext cx="84138" cy="746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直接连接符 489"/>
              <p:cNvCxnSpPr/>
              <p:nvPr/>
            </p:nvCxnSpPr>
            <p:spPr>
              <a:xfrm>
                <a:off x="8596326" y="2085975"/>
                <a:ext cx="214316" cy="21431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直接连接符 490"/>
              <p:cNvCxnSpPr/>
              <p:nvPr/>
            </p:nvCxnSpPr>
            <p:spPr>
              <a:xfrm flipV="1">
                <a:off x="8896346" y="2352676"/>
                <a:ext cx="92114" cy="920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直接连接符 491"/>
              <p:cNvCxnSpPr/>
              <p:nvPr/>
            </p:nvCxnSpPr>
            <p:spPr>
              <a:xfrm rot="10800000">
                <a:off x="8243898" y="1495420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69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229899" y="403054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70" name="组合 317"/>
            <p:cNvGrpSpPr/>
            <p:nvPr/>
          </p:nvGrpSpPr>
          <p:grpSpPr>
            <a:xfrm>
              <a:off x="7637726" y="3357566"/>
              <a:ext cx="630000" cy="740629"/>
              <a:chOff x="7572396" y="3357566"/>
              <a:chExt cx="630000" cy="740629"/>
            </a:xfrm>
          </p:grpSpPr>
          <p:grpSp>
            <p:nvGrpSpPr>
              <p:cNvPr id="472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478" name="椭圆 477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9" name="任意多边形 478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3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474" name="泪滴形 473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5" name="直接连接符 474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71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218176" y="404226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3" name="组合 492"/>
          <p:cNvGrpSpPr/>
          <p:nvPr/>
        </p:nvGrpSpPr>
        <p:grpSpPr>
          <a:xfrm>
            <a:off x="7438604" y="2228847"/>
            <a:ext cx="1212261" cy="1771661"/>
            <a:chOff x="6431573" y="2805112"/>
            <a:chExt cx="1212261" cy="1771661"/>
          </a:xfrm>
        </p:grpSpPr>
        <p:grpSp>
          <p:nvGrpSpPr>
            <p:cNvPr id="494" name="组合 500"/>
            <p:cNvGrpSpPr/>
            <p:nvPr/>
          </p:nvGrpSpPr>
          <p:grpSpPr>
            <a:xfrm>
              <a:off x="6632831" y="3500442"/>
              <a:ext cx="969965" cy="1076331"/>
              <a:chOff x="7404097" y="1270005"/>
              <a:chExt cx="969965" cy="1076331"/>
            </a:xfrm>
          </p:grpSpPr>
          <p:cxnSp>
            <p:nvCxnSpPr>
              <p:cNvPr id="506" name="直接连接符 505"/>
              <p:cNvCxnSpPr/>
              <p:nvPr/>
            </p:nvCxnSpPr>
            <p:spPr>
              <a:xfrm rot="16200000" flipH="1">
                <a:off x="7891210" y="1442774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直接连接符 506"/>
              <p:cNvCxnSpPr/>
              <p:nvPr/>
            </p:nvCxnSpPr>
            <p:spPr>
              <a:xfrm flipV="1">
                <a:off x="7880346" y="1428744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直接连接符 507"/>
              <p:cNvCxnSpPr/>
              <p:nvPr/>
            </p:nvCxnSpPr>
            <p:spPr>
              <a:xfrm rot="10800000">
                <a:off x="7404097" y="1270005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直接连接符 508"/>
              <p:cNvCxnSpPr/>
              <p:nvPr/>
            </p:nvCxnSpPr>
            <p:spPr>
              <a:xfrm flipV="1">
                <a:off x="7718432" y="1330320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直接连接符 509"/>
              <p:cNvCxnSpPr/>
              <p:nvPr/>
            </p:nvCxnSpPr>
            <p:spPr>
              <a:xfrm>
                <a:off x="7950210" y="1319206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直接连接符 510"/>
              <p:cNvCxnSpPr/>
              <p:nvPr/>
            </p:nvCxnSpPr>
            <p:spPr>
              <a:xfrm rot="5400000">
                <a:off x="7851770" y="1663718"/>
                <a:ext cx="238118" cy="17776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2" name="直接连接符 511"/>
              <p:cNvCxnSpPr/>
              <p:nvPr/>
            </p:nvCxnSpPr>
            <p:spPr>
              <a:xfrm rot="16200000" flipH="1">
                <a:off x="7994646" y="1797054"/>
                <a:ext cx="354012" cy="650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直接连接符 512"/>
              <p:cNvCxnSpPr/>
              <p:nvPr/>
            </p:nvCxnSpPr>
            <p:spPr>
              <a:xfrm>
                <a:off x="8053397" y="1627184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4" name="直接连接符 513"/>
              <p:cNvCxnSpPr/>
              <p:nvPr/>
            </p:nvCxnSpPr>
            <p:spPr>
              <a:xfrm rot="16200000" flipH="1">
                <a:off x="8136727" y="2059785"/>
                <a:ext cx="279400" cy="1603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" name="直接连接符 514"/>
              <p:cNvCxnSpPr/>
              <p:nvPr/>
            </p:nvCxnSpPr>
            <p:spPr>
              <a:xfrm rot="10800000" flipV="1">
                <a:off x="7881946" y="2138362"/>
                <a:ext cx="117476" cy="841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6" name="直接连接符 515"/>
              <p:cNvCxnSpPr/>
              <p:nvPr/>
            </p:nvCxnSpPr>
            <p:spPr>
              <a:xfrm rot="16200000" flipH="1">
                <a:off x="7774789" y="1978817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516"/>
              <p:cNvCxnSpPr/>
              <p:nvPr/>
            </p:nvCxnSpPr>
            <p:spPr>
              <a:xfrm flipV="1">
                <a:off x="8281948" y="2254258"/>
                <a:ext cx="92114" cy="920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8" name="直接连接符 517"/>
              <p:cNvCxnSpPr/>
              <p:nvPr/>
            </p:nvCxnSpPr>
            <p:spPr>
              <a:xfrm rot="10800000">
                <a:off x="7600956" y="1414458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95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400973" y="333338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6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610523" y="347625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97" name="组合 322"/>
            <p:cNvGrpSpPr/>
            <p:nvPr/>
          </p:nvGrpSpPr>
          <p:grpSpPr>
            <a:xfrm>
              <a:off x="7013834" y="2805112"/>
              <a:ext cx="630000" cy="740629"/>
              <a:chOff x="7572396" y="3357566"/>
              <a:chExt cx="630000" cy="740629"/>
            </a:xfrm>
          </p:grpSpPr>
          <p:grpSp>
            <p:nvGrpSpPr>
              <p:cNvPr id="498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504" name="椭圆 503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5" name="任意多边形 504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9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500" name="泪滴形 499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1" name="直接连接符 500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9" name="组合 518"/>
          <p:cNvGrpSpPr/>
          <p:nvPr/>
        </p:nvGrpSpPr>
        <p:grpSpPr>
          <a:xfrm>
            <a:off x="7214737" y="2181220"/>
            <a:ext cx="1169399" cy="1779594"/>
            <a:chOff x="7546005" y="3071814"/>
            <a:chExt cx="1169399" cy="1779594"/>
          </a:xfrm>
        </p:grpSpPr>
        <p:grpSp>
          <p:nvGrpSpPr>
            <p:cNvPr id="520" name="组合 501"/>
            <p:cNvGrpSpPr/>
            <p:nvPr/>
          </p:nvGrpSpPr>
          <p:grpSpPr>
            <a:xfrm>
              <a:off x="7728214" y="3776669"/>
              <a:ext cx="976361" cy="1074739"/>
              <a:chOff x="6661157" y="1212849"/>
              <a:chExt cx="976361" cy="1074739"/>
            </a:xfrm>
          </p:grpSpPr>
          <p:cxnSp>
            <p:nvCxnSpPr>
              <p:cNvPr id="532" name="直接连接符 531"/>
              <p:cNvCxnSpPr/>
              <p:nvPr/>
            </p:nvCxnSpPr>
            <p:spPr>
              <a:xfrm rot="16200000" flipH="1">
                <a:off x="7148270" y="1385618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直接连接符 532"/>
              <p:cNvCxnSpPr/>
              <p:nvPr/>
            </p:nvCxnSpPr>
            <p:spPr>
              <a:xfrm flipV="1">
                <a:off x="7137406" y="1371588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4" name="直接连接符 533"/>
              <p:cNvCxnSpPr/>
              <p:nvPr/>
            </p:nvCxnSpPr>
            <p:spPr>
              <a:xfrm rot="10800000">
                <a:off x="6661157" y="1212849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5" name="直接连接符 534"/>
              <p:cNvCxnSpPr/>
              <p:nvPr/>
            </p:nvCxnSpPr>
            <p:spPr>
              <a:xfrm flipV="1">
                <a:off x="6975492" y="1273164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6" name="直接连接符 535"/>
              <p:cNvCxnSpPr/>
              <p:nvPr/>
            </p:nvCxnSpPr>
            <p:spPr>
              <a:xfrm>
                <a:off x="7207270" y="1262050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直接连接符 536"/>
              <p:cNvCxnSpPr/>
              <p:nvPr/>
            </p:nvCxnSpPr>
            <p:spPr>
              <a:xfrm rot="10800000" flipV="1">
                <a:off x="7023096" y="1576386"/>
                <a:ext cx="293676" cy="1762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8" name="直接连接符 537"/>
              <p:cNvCxnSpPr/>
              <p:nvPr/>
            </p:nvCxnSpPr>
            <p:spPr>
              <a:xfrm rot="16200000" flipH="1">
                <a:off x="7245356" y="1739898"/>
                <a:ext cx="354012" cy="650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9" name="直接连接符 538"/>
              <p:cNvCxnSpPr/>
              <p:nvPr/>
            </p:nvCxnSpPr>
            <p:spPr>
              <a:xfrm>
                <a:off x="7310457" y="1570028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0" name="直接连接符 539"/>
              <p:cNvCxnSpPr/>
              <p:nvPr/>
            </p:nvCxnSpPr>
            <p:spPr>
              <a:xfrm rot="16200000" flipH="1">
                <a:off x="7412829" y="1983587"/>
                <a:ext cx="254006" cy="1730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1" name="直接连接符 540"/>
              <p:cNvCxnSpPr/>
              <p:nvPr/>
            </p:nvCxnSpPr>
            <p:spPr>
              <a:xfrm rot="10800000" flipV="1">
                <a:off x="6946896" y="2043106"/>
                <a:ext cx="131786" cy="2699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2" name="直接连接符 541"/>
              <p:cNvCxnSpPr/>
              <p:nvPr/>
            </p:nvCxnSpPr>
            <p:spPr>
              <a:xfrm rot="16200000" flipH="1">
                <a:off x="6888952" y="1877222"/>
                <a:ext cx="301632" cy="30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3" name="直接连接符 542"/>
              <p:cNvCxnSpPr/>
              <p:nvPr/>
            </p:nvCxnSpPr>
            <p:spPr>
              <a:xfrm rot="10800000">
                <a:off x="6858016" y="1357302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4" name="直接连接符 543"/>
              <p:cNvCxnSpPr/>
              <p:nvPr/>
            </p:nvCxnSpPr>
            <p:spPr>
              <a:xfrm rot="5400000" flipH="1" flipV="1">
                <a:off x="7551768" y="2201838"/>
                <a:ext cx="136526" cy="34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21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515405" y="360008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710670" y="374772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3" name="组合 346"/>
            <p:cNvGrpSpPr/>
            <p:nvPr/>
          </p:nvGrpSpPr>
          <p:grpSpPr>
            <a:xfrm>
              <a:off x="8085404" y="3071814"/>
              <a:ext cx="630000" cy="740629"/>
              <a:chOff x="7572396" y="3357566"/>
              <a:chExt cx="630000" cy="740629"/>
            </a:xfrm>
          </p:grpSpPr>
          <p:grpSp>
            <p:nvGrpSpPr>
              <p:cNvPr id="524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530" name="椭圆 529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1" name="任意多边形 530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5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526" name="泪滴形 525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27" name="直接连接符 526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接连接符 527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接连接符 528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45" name="组合 544"/>
          <p:cNvGrpSpPr/>
          <p:nvPr/>
        </p:nvGrpSpPr>
        <p:grpSpPr>
          <a:xfrm>
            <a:off x="6943245" y="2128832"/>
            <a:ext cx="1217024" cy="1611328"/>
            <a:chOff x="7475913" y="3043239"/>
            <a:chExt cx="1217024" cy="1611328"/>
          </a:xfrm>
        </p:grpSpPr>
        <p:grpSp>
          <p:nvGrpSpPr>
            <p:cNvPr id="546" name="组合 502"/>
            <p:cNvGrpSpPr/>
            <p:nvPr/>
          </p:nvGrpSpPr>
          <p:grpSpPr>
            <a:xfrm>
              <a:off x="7643834" y="3714756"/>
              <a:ext cx="1028741" cy="939811"/>
              <a:chOff x="5661025" y="1141411"/>
              <a:chExt cx="1028741" cy="939811"/>
            </a:xfrm>
          </p:grpSpPr>
          <p:cxnSp>
            <p:nvCxnSpPr>
              <p:cNvPr id="558" name="直接连接符 557"/>
              <p:cNvCxnSpPr/>
              <p:nvPr/>
            </p:nvCxnSpPr>
            <p:spPr>
              <a:xfrm rot="16200000" flipH="1">
                <a:off x="6148138" y="1314180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直接连接符 558"/>
              <p:cNvCxnSpPr/>
              <p:nvPr/>
            </p:nvCxnSpPr>
            <p:spPr>
              <a:xfrm flipV="1">
                <a:off x="6137274" y="1300150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0" name="直接连接符 559"/>
              <p:cNvCxnSpPr/>
              <p:nvPr/>
            </p:nvCxnSpPr>
            <p:spPr>
              <a:xfrm rot="10800000">
                <a:off x="5661025" y="1141411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1" name="直接连接符 560"/>
              <p:cNvCxnSpPr/>
              <p:nvPr/>
            </p:nvCxnSpPr>
            <p:spPr>
              <a:xfrm flipV="1">
                <a:off x="5975360" y="1201726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2" name="直接连接符 561"/>
              <p:cNvCxnSpPr/>
              <p:nvPr/>
            </p:nvCxnSpPr>
            <p:spPr>
              <a:xfrm>
                <a:off x="6207138" y="1190612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/>
              <p:cNvCxnSpPr/>
              <p:nvPr/>
            </p:nvCxnSpPr>
            <p:spPr>
              <a:xfrm rot="10800000" flipV="1">
                <a:off x="6019796" y="1504948"/>
                <a:ext cx="296844" cy="13970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4" name="直接连接符 563"/>
              <p:cNvCxnSpPr/>
              <p:nvPr/>
            </p:nvCxnSpPr>
            <p:spPr>
              <a:xfrm rot="16200000" flipH="1">
                <a:off x="6271413" y="1642270"/>
                <a:ext cx="311159" cy="746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5" name="直接连接符 564"/>
              <p:cNvCxnSpPr/>
              <p:nvPr/>
            </p:nvCxnSpPr>
            <p:spPr>
              <a:xfrm>
                <a:off x="6310325" y="1498590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/>
              <p:cNvCxnSpPr/>
              <p:nvPr/>
            </p:nvCxnSpPr>
            <p:spPr>
              <a:xfrm>
                <a:off x="6461120" y="1820866"/>
                <a:ext cx="214310" cy="1619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7" name="直接连接符 566"/>
              <p:cNvCxnSpPr/>
              <p:nvPr/>
            </p:nvCxnSpPr>
            <p:spPr>
              <a:xfrm rot="10800000">
                <a:off x="5881682" y="1950718"/>
                <a:ext cx="142876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" name="直接连接符 567"/>
              <p:cNvCxnSpPr/>
              <p:nvPr/>
            </p:nvCxnSpPr>
            <p:spPr>
              <a:xfrm rot="10800000">
                <a:off x="5857884" y="1285864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" name="直接连接符 568"/>
              <p:cNvCxnSpPr/>
              <p:nvPr/>
            </p:nvCxnSpPr>
            <p:spPr>
              <a:xfrm rot="5400000" flipH="1" flipV="1">
                <a:off x="6604016" y="1995472"/>
                <a:ext cx="136526" cy="34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0" name="直接连接符 569"/>
              <p:cNvCxnSpPr/>
              <p:nvPr/>
            </p:nvCxnSpPr>
            <p:spPr>
              <a:xfrm rot="5400000">
                <a:off x="5850723" y="1781969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47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445313" y="355245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8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631053" y="369533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49" name="组合 372"/>
            <p:cNvGrpSpPr/>
            <p:nvPr/>
          </p:nvGrpSpPr>
          <p:grpSpPr>
            <a:xfrm>
              <a:off x="8062937" y="3043239"/>
              <a:ext cx="630000" cy="740629"/>
              <a:chOff x="7572396" y="3357566"/>
              <a:chExt cx="630000" cy="740629"/>
            </a:xfrm>
          </p:grpSpPr>
          <p:grpSp>
            <p:nvGrpSpPr>
              <p:cNvPr id="550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556" name="椭圆 555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任意多边形 556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1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552" name="泪滴形 551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53" name="直接连接符 552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接连接符 553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接连接符 554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71" name="组合 570"/>
          <p:cNvGrpSpPr/>
          <p:nvPr/>
        </p:nvGrpSpPr>
        <p:grpSpPr>
          <a:xfrm>
            <a:off x="6696235" y="2171695"/>
            <a:ext cx="1192542" cy="1592281"/>
            <a:chOff x="7485439" y="3019426"/>
            <a:chExt cx="1192542" cy="1592281"/>
          </a:xfrm>
        </p:grpSpPr>
        <p:grpSp>
          <p:nvGrpSpPr>
            <p:cNvPr id="572" name="组合 503"/>
            <p:cNvGrpSpPr/>
            <p:nvPr/>
          </p:nvGrpSpPr>
          <p:grpSpPr>
            <a:xfrm>
              <a:off x="7643834" y="3714756"/>
              <a:ext cx="1034147" cy="896951"/>
              <a:chOff x="4825352" y="1189023"/>
              <a:chExt cx="1034147" cy="896951"/>
            </a:xfrm>
          </p:grpSpPr>
          <p:cxnSp>
            <p:nvCxnSpPr>
              <p:cNvPr id="584" name="直接连接符 583"/>
              <p:cNvCxnSpPr/>
              <p:nvPr/>
            </p:nvCxnSpPr>
            <p:spPr>
              <a:xfrm rot="16200000" flipH="1">
                <a:off x="5297225" y="1361792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直接连接符 584"/>
              <p:cNvCxnSpPr/>
              <p:nvPr/>
            </p:nvCxnSpPr>
            <p:spPr>
              <a:xfrm flipV="1">
                <a:off x="5286361" y="1347762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6" name="直接连接符 585"/>
              <p:cNvCxnSpPr/>
              <p:nvPr/>
            </p:nvCxnSpPr>
            <p:spPr>
              <a:xfrm rot="10800000">
                <a:off x="4825352" y="1189023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7" name="直接连接符 586"/>
              <p:cNvCxnSpPr/>
              <p:nvPr/>
            </p:nvCxnSpPr>
            <p:spPr>
              <a:xfrm flipV="1">
                <a:off x="5124447" y="1249338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8" name="直接连接符 587"/>
              <p:cNvCxnSpPr/>
              <p:nvPr/>
            </p:nvCxnSpPr>
            <p:spPr>
              <a:xfrm>
                <a:off x="5356225" y="1238224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9" name="直接连接符 588"/>
              <p:cNvCxnSpPr/>
              <p:nvPr/>
            </p:nvCxnSpPr>
            <p:spPr>
              <a:xfrm rot="10800000" flipV="1">
                <a:off x="5227627" y="1552560"/>
                <a:ext cx="238100" cy="19368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0" name="直接连接符 589"/>
              <p:cNvCxnSpPr/>
              <p:nvPr/>
            </p:nvCxnSpPr>
            <p:spPr>
              <a:xfrm rot="16200000" flipH="1">
                <a:off x="5448283" y="1662099"/>
                <a:ext cx="276235" cy="952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1" name="直接连接符 590"/>
              <p:cNvCxnSpPr/>
              <p:nvPr/>
            </p:nvCxnSpPr>
            <p:spPr>
              <a:xfrm>
                <a:off x="5459412" y="1546202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2" name="直接连接符 591"/>
              <p:cNvCxnSpPr/>
              <p:nvPr/>
            </p:nvCxnSpPr>
            <p:spPr>
              <a:xfrm>
                <a:off x="5630847" y="1830384"/>
                <a:ext cx="212730" cy="13176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3" name="直接连接符 592"/>
              <p:cNvCxnSpPr/>
              <p:nvPr/>
            </p:nvCxnSpPr>
            <p:spPr>
              <a:xfrm rot="10800000" flipV="1">
                <a:off x="5089521" y="2019294"/>
                <a:ext cx="152394" cy="6668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4" name="直接连接符 593"/>
              <p:cNvCxnSpPr/>
              <p:nvPr/>
            </p:nvCxnSpPr>
            <p:spPr>
              <a:xfrm rot="10800000">
                <a:off x="5006971" y="1333476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5" name="直接连接符 594"/>
              <p:cNvCxnSpPr/>
              <p:nvPr/>
            </p:nvCxnSpPr>
            <p:spPr>
              <a:xfrm rot="5400000" flipH="1" flipV="1">
                <a:off x="5768191" y="1953386"/>
                <a:ext cx="122244" cy="603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6" name="直接连接符 595"/>
              <p:cNvCxnSpPr/>
              <p:nvPr/>
            </p:nvCxnSpPr>
            <p:spPr>
              <a:xfrm rot="5400000">
                <a:off x="5064904" y="1870863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73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454839" y="355722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626289" y="369057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75" name="组合 432"/>
            <p:cNvGrpSpPr/>
            <p:nvPr/>
          </p:nvGrpSpPr>
          <p:grpSpPr>
            <a:xfrm>
              <a:off x="8013966" y="3019426"/>
              <a:ext cx="630000" cy="740629"/>
              <a:chOff x="7572396" y="3357566"/>
              <a:chExt cx="630000" cy="740629"/>
            </a:xfrm>
          </p:grpSpPr>
          <p:grpSp>
            <p:nvGrpSpPr>
              <p:cNvPr id="576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582" name="椭圆 581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3" name="任意多边形 582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7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578" name="泪滴形 577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9" name="直接连接符 578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接连接符 579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接连接符 580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97" name="组合 596"/>
          <p:cNvGrpSpPr/>
          <p:nvPr/>
        </p:nvGrpSpPr>
        <p:grpSpPr>
          <a:xfrm>
            <a:off x="6405680" y="2228834"/>
            <a:ext cx="1236087" cy="1595460"/>
            <a:chOff x="7180623" y="3043239"/>
            <a:chExt cx="1236087" cy="1595460"/>
          </a:xfrm>
        </p:grpSpPr>
        <p:grpSp>
          <p:nvGrpSpPr>
            <p:cNvPr id="598" name="组合 504"/>
            <p:cNvGrpSpPr/>
            <p:nvPr/>
          </p:nvGrpSpPr>
          <p:grpSpPr>
            <a:xfrm>
              <a:off x="7358082" y="3714756"/>
              <a:ext cx="1049345" cy="923943"/>
              <a:chOff x="4081451" y="1260460"/>
              <a:chExt cx="1049345" cy="923943"/>
            </a:xfrm>
          </p:grpSpPr>
          <p:cxnSp>
            <p:nvCxnSpPr>
              <p:cNvPr id="610" name="直接连接符 609"/>
              <p:cNvCxnSpPr/>
              <p:nvPr/>
            </p:nvCxnSpPr>
            <p:spPr>
              <a:xfrm rot="16200000" flipH="1">
                <a:off x="4568564" y="1433229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1" name="直接连接符 610"/>
              <p:cNvCxnSpPr/>
              <p:nvPr/>
            </p:nvCxnSpPr>
            <p:spPr>
              <a:xfrm flipV="1">
                <a:off x="4557700" y="1419199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2" name="直接连接符 611"/>
              <p:cNvCxnSpPr/>
              <p:nvPr/>
            </p:nvCxnSpPr>
            <p:spPr>
              <a:xfrm rot="10800000">
                <a:off x="4081451" y="1260460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3" name="直接连接符 612"/>
              <p:cNvCxnSpPr/>
              <p:nvPr/>
            </p:nvCxnSpPr>
            <p:spPr>
              <a:xfrm flipV="1">
                <a:off x="4395786" y="1320775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/>
              <p:cNvCxnSpPr/>
              <p:nvPr/>
            </p:nvCxnSpPr>
            <p:spPr>
              <a:xfrm>
                <a:off x="4627564" y="1309661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/>
              <p:cNvCxnSpPr/>
              <p:nvPr/>
            </p:nvCxnSpPr>
            <p:spPr>
              <a:xfrm rot="5400000">
                <a:off x="4514028" y="1656565"/>
                <a:ext cx="255607" cy="19047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/>
              <p:cNvCxnSpPr/>
              <p:nvPr/>
            </p:nvCxnSpPr>
            <p:spPr>
              <a:xfrm rot="16200000" flipH="1">
                <a:off x="4741050" y="1712108"/>
                <a:ext cx="242912" cy="10478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/>
              <p:cNvCxnSpPr/>
              <p:nvPr/>
            </p:nvCxnSpPr>
            <p:spPr>
              <a:xfrm>
                <a:off x="4730751" y="1617639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8" name="直接连接符 617"/>
              <p:cNvCxnSpPr/>
              <p:nvPr/>
            </p:nvCxnSpPr>
            <p:spPr>
              <a:xfrm>
                <a:off x="4900600" y="1871660"/>
                <a:ext cx="230196" cy="333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9" name="直接连接符 618"/>
              <p:cNvCxnSpPr/>
              <p:nvPr/>
            </p:nvCxnSpPr>
            <p:spPr>
              <a:xfrm rot="10800000">
                <a:off x="4413246" y="2146304"/>
                <a:ext cx="120632" cy="30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0" name="直接连接符 619"/>
              <p:cNvCxnSpPr/>
              <p:nvPr/>
            </p:nvCxnSpPr>
            <p:spPr>
              <a:xfrm rot="10800000">
                <a:off x="4278310" y="1404913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1" name="直接连接符 620"/>
              <p:cNvCxnSpPr/>
              <p:nvPr/>
            </p:nvCxnSpPr>
            <p:spPr>
              <a:xfrm rot="5400000" flipH="1" flipV="1">
                <a:off x="5068091" y="1924833"/>
                <a:ext cx="115877" cy="953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2" name="直接连接符 621"/>
              <p:cNvCxnSpPr/>
              <p:nvPr/>
            </p:nvCxnSpPr>
            <p:spPr>
              <a:xfrm rot="5400000">
                <a:off x="4371179" y="2010568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9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150023" y="356197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0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345273" y="3690558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01" name="组合 457"/>
            <p:cNvGrpSpPr/>
            <p:nvPr/>
          </p:nvGrpSpPr>
          <p:grpSpPr>
            <a:xfrm>
              <a:off x="7786710" y="3043239"/>
              <a:ext cx="630000" cy="740629"/>
              <a:chOff x="7572396" y="3357566"/>
              <a:chExt cx="630000" cy="740629"/>
            </a:xfrm>
          </p:grpSpPr>
          <p:grpSp>
            <p:nvGrpSpPr>
              <p:cNvPr id="602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608" name="椭圆 607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9" name="任意多边形 608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3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604" name="泪滴形 603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05" name="直接连接符 604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直接连接符 605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直接连接符 606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3" name="组合 622"/>
          <p:cNvGrpSpPr/>
          <p:nvPr/>
        </p:nvGrpSpPr>
        <p:grpSpPr>
          <a:xfrm>
            <a:off x="6124654" y="2327260"/>
            <a:ext cx="1226558" cy="1630385"/>
            <a:chOff x="6899621" y="2967034"/>
            <a:chExt cx="1226558" cy="1630385"/>
          </a:xfrm>
        </p:grpSpPr>
        <p:grpSp>
          <p:nvGrpSpPr>
            <p:cNvPr id="624" name="组合 505"/>
            <p:cNvGrpSpPr/>
            <p:nvPr/>
          </p:nvGrpSpPr>
          <p:grpSpPr>
            <a:xfrm>
              <a:off x="7072330" y="3643318"/>
              <a:ext cx="974743" cy="954101"/>
              <a:chOff x="3273396" y="1376345"/>
              <a:chExt cx="974743" cy="954101"/>
            </a:xfrm>
          </p:grpSpPr>
          <p:cxnSp>
            <p:nvCxnSpPr>
              <p:cNvPr id="636" name="直接连接符 635"/>
              <p:cNvCxnSpPr/>
              <p:nvPr/>
            </p:nvCxnSpPr>
            <p:spPr>
              <a:xfrm rot="16200000" flipH="1">
                <a:off x="3760509" y="1549114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7" name="直接连接符 636"/>
              <p:cNvCxnSpPr/>
              <p:nvPr/>
            </p:nvCxnSpPr>
            <p:spPr>
              <a:xfrm flipV="1">
                <a:off x="3749645" y="1535084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8" name="直接连接符 637"/>
              <p:cNvCxnSpPr/>
              <p:nvPr/>
            </p:nvCxnSpPr>
            <p:spPr>
              <a:xfrm rot="10800000">
                <a:off x="3273396" y="1376345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9" name="直接连接符 638"/>
              <p:cNvCxnSpPr/>
              <p:nvPr/>
            </p:nvCxnSpPr>
            <p:spPr>
              <a:xfrm flipV="1">
                <a:off x="3587731" y="1436660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0" name="直接连接符 639"/>
              <p:cNvCxnSpPr/>
              <p:nvPr/>
            </p:nvCxnSpPr>
            <p:spPr>
              <a:xfrm>
                <a:off x="3819509" y="1425546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1" name="直接连接符 640"/>
              <p:cNvCxnSpPr/>
              <p:nvPr/>
            </p:nvCxnSpPr>
            <p:spPr>
              <a:xfrm rot="5400000">
                <a:off x="3705026" y="1814371"/>
                <a:ext cx="298476" cy="14949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2" name="直接连接符 641"/>
              <p:cNvCxnSpPr/>
              <p:nvPr/>
            </p:nvCxnSpPr>
            <p:spPr>
              <a:xfrm rot="16200000" flipH="1">
                <a:off x="3892045" y="1868943"/>
                <a:ext cx="264184" cy="44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>
                <a:off x="3922696" y="1733524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4" name="直接连接符 643"/>
              <p:cNvCxnSpPr/>
              <p:nvPr/>
            </p:nvCxnSpPr>
            <p:spPr>
              <a:xfrm>
                <a:off x="4024294" y="2014536"/>
                <a:ext cx="204802" cy="1000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0800000">
                <a:off x="3627116" y="2320294"/>
                <a:ext cx="160620" cy="101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6" name="直接连接符 645"/>
              <p:cNvCxnSpPr/>
              <p:nvPr/>
            </p:nvCxnSpPr>
            <p:spPr>
              <a:xfrm rot="10800000">
                <a:off x="3470255" y="1520798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7" name="直接连接符 646"/>
              <p:cNvCxnSpPr/>
              <p:nvPr/>
            </p:nvCxnSpPr>
            <p:spPr>
              <a:xfrm rot="5400000" flipH="1" flipV="1">
                <a:off x="4148129" y="2128844"/>
                <a:ext cx="142880" cy="571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8" name="直接连接符 647"/>
              <p:cNvCxnSpPr/>
              <p:nvPr/>
            </p:nvCxnSpPr>
            <p:spPr>
              <a:xfrm rot="5400000">
                <a:off x="3607569" y="2145509"/>
                <a:ext cx="304808" cy="4286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25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869021" y="3481008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6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7092847" y="362387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27" name="组合 495"/>
            <p:cNvGrpSpPr/>
            <p:nvPr/>
          </p:nvGrpSpPr>
          <p:grpSpPr>
            <a:xfrm>
              <a:off x="7496179" y="2967034"/>
              <a:ext cx="630000" cy="740629"/>
              <a:chOff x="7572396" y="3357566"/>
              <a:chExt cx="630000" cy="740629"/>
            </a:xfrm>
          </p:grpSpPr>
          <p:grpSp>
            <p:nvGrpSpPr>
              <p:cNvPr id="628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634" name="椭圆 633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5" name="任意多边形 634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9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630" name="泪滴形 629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1" name="直接连接符 630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直接连接符 631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直接连接符 632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49" name="组合 648"/>
          <p:cNvGrpSpPr/>
          <p:nvPr/>
        </p:nvGrpSpPr>
        <p:grpSpPr>
          <a:xfrm>
            <a:off x="5824585" y="2333621"/>
            <a:ext cx="1245601" cy="1667532"/>
            <a:chOff x="6409075" y="3124195"/>
            <a:chExt cx="1245601" cy="1667532"/>
          </a:xfrm>
        </p:grpSpPr>
        <p:grpSp>
          <p:nvGrpSpPr>
            <p:cNvPr id="650" name="组合 506"/>
            <p:cNvGrpSpPr/>
            <p:nvPr/>
          </p:nvGrpSpPr>
          <p:grpSpPr>
            <a:xfrm>
              <a:off x="6572264" y="3786194"/>
              <a:ext cx="913776" cy="1005533"/>
              <a:chOff x="2630454" y="1447783"/>
              <a:chExt cx="913776" cy="1005533"/>
            </a:xfrm>
          </p:grpSpPr>
          <p:cxnSp>
            <p:nvCxnSpPr>
              <p:cNvPr id="662" name="直接连接符 661"/>
              <p:cNvCxnSpPr/>
              <p:nvPr/>
            </p:nvCxnSpPr>
            <p:spPr>
              <a:xfrm rot="16200000" flipH="1">
                <a:off x="3117567" y="1620552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3" name="直接连接符 662"/>
              <p:cNvCxnSpPr/>
              <p:nvPr/>
            </p:nvCxnSpPr>
            <p:spPr>
              <a:xfrm flipV="1">
                <a:off x="3106703" y="1606522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4" name="直接连接符 663"/>
              <p:cNvCxnSpPr/>
              <p:nvPr/>
            </p:nvCxnSpPr>
            <p:spPr>
              <a:xfrm rot="10800000">
                <a:off x="2630454" y="1447783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5" name="直接连接符 664"/>
              <p:cNvCxnSpPr/>
              <p:nvPr/>
            </p:nvCxnSpPr>
            <p:spPr>
              <a:xfrm flipV="1">
                <a:off x="2944789" y="1508098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6" name="直接连接符 665"/>
              <p:cNvCxnSpPr/>
              <p:nvPr/>
            </p:nvCxnSpPr>
            <p:spPr>
              <a:xfrm>
                <a:off x="3176567" y="1496984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7" name="直接连接符 666"/>
              <p:cNvCxnSpPr/>
              <p:nvPr/>
            </p:nvCxnSpPr>
            <p:spPr>
              <a:xfrm rot="5400000">
                <a:off x="3089226" y="1960569"/>
                <a:ext cx="346096" cy="4759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8" name="直接连接符 667"/>
              <p:cNvCxnSpPr/>
              <p:nvPr/>
            </p:nvCxnSpPr>
            <p:spPr>
              <a:xfrm rot="5400000">
                <a:off x="3175763" y="1946441"/>
                <a:ext cx="299426" cy="6728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9" name="直接连接符 668"/>
              <p:cNvCxnSpPr/>
              <p:nvPr/>
            </p:nvCxnSpPr>
            <p:spPr>
              <a:xfrm>
                <a:off x="3279754" y="1804962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0" name="直接连接符 669"/>
              <p:cNvCxnSpPr/>
              <p:nvPr/>
            </p:nvCxnSpPr>
            <p:spPr>
              <a:xfrm flipV="1">
                <a:off x="3281358" y="2125036"/>
                <a:ext cx="248622" cy="123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1" name="直接连接符 670"/>
              <p:cNvCxnSpPr/>
              <p:nvPr/>
            </p:nvCxnSpPr>
            <p:spPr>
              <a:xfrm rot="10800000">
                <a:off x="3167038" y="2443164"/>
                <a:ext cx="160620" cy="101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2" name="直接连接符 671"/>
              <p:cNvCxnSpPr/>
              <p:nvPr/>
            </p:nvCxnSpPr>
            <p:spPr>
              <a:xfrm rot="10800000">
                <a:off x="2827313" y="1592236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3" name="直接连接符 672"/>
              <p:cNvCxnSpPr/>
              <p:nvPr/>
            </p:nvCxnSpPr>
            <p:spPr>
              <a:xfrm rot="5400000" flipH="1" flipV="1">
                <a:off x="3462791" y="2147411"/>
                <a:ext cx="142876" cy="200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4" name="直接连接符 673"/>
              <p:cNvCxnSpPr/>
              <p:nvPr/>
            </p:nvCxnSpPr>
            <p:spPr>
              <a:xfrm rot="16200000" flipH="1">
                <a:off x="3119889" y="2275999"/>
                <a:ext cx="285752" cy="485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51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378475" y="361911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2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593597" y="377151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53" name="组合 510"/>
            <p:cNvGrpSpPr/>
            <p:nvPr/>
          </p:nvGrpSpPr>
          <p:grpSpPr>
            <a:xfrm>
              <a:off x="7024676" y="3124195"/>
              <a:ext cx="630000" cy="740629"/>
              <a:chOff x="7572396" y="3357566"/>
              <a:chExt cx="630000" cy="740629"/>
            </a:xfrm>
          </p:grpSpPr>
          <p:grpSp>
            <p:nvGrpSpPr>
              <p:cNvPr id="654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660" name="椭圆 659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1" name="任意多边形 660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55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656" name="泪滴形 655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57" name="直接连接符 656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接连接符 657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接连接符 658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75" name="组合 674"/>
          <p:cNvGrpSpPr/>
          <p:nvPr/>
        </p:nvGrpSpPr>
        <p:grpSpPr>
          <a:xfrm>
            <a:off x="5553100" y="2333621"/>
            <a:ext cx="1217017" cy="1698356"/>
            <a:chOff x="6485271" y="3271827"/>
            <a:chExt cx="1217017" cy="1698356"/>
          </a:xfrm>
        </p:grpSpPr>
        <p:grpSp>
          <p:nvGrpSpPr>
            <p:cNvPr id="676" name="组合 508"/>
            <p:cNvGrpSpPr/>
            <p:nvPr/>
          </p:nvGrpSpPr>
          <p:grpSpPr>
            <a:xfrm>
              <a:off x="6643702" y="3929070"/>
              <a:ext cx="845836" cy="1041113"/>
              <a:chOff x="2158944" y="1551597"/>
              <a:chExt cx="845836" cy="1041113"/>
            </a:xfrm>
          </p:grpSpPr>
          <p:cxnSp>
            <p:nvCxnSpPr>
              <p:cNvPr id="688" name="直接连接符 687"/>
              <p:cNvCxnSpPr/>
              <p:nvPr/>
            </p:nvCxnSpPr>
            <p:spPr>
              <a:xfrm rot="16200000" flipH="1">
                <a:off x="2646057" y="1724366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9" name="直接连接符 688"/>
              <p:cNvCxnSpPr/>
              <p:nvPr/>
            </p:nvCxnSpPr>
            <p:spPr>
              <a:xfrm flipV="1">
                <a:off x="2635193" y="1710336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0" name="直接连接符 689"/>
              <p:cNvCxnSpPr/>
              <p:nvPr/>
            </p:nvCxnSpPr>
            <p:spPr>
              <a:xfrm rot="10800000">
                <a:off x="2158944" y="1551597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1" name="直接连接符 690"/>
              <p:cNvCxnSpPr/>
              <p:nvPr/>
            </p:nvCxnSpPr>
            <p:spPr>
              <a:xfrm flipV="1">
                <a:off x="2473279" y="1611912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直接连接符 691"/>
              <p:cNvCxnSpPr/>
              <p:nvPr/>
            </p:nvCxnSpPr>
            <p:spPr>
              <a:xfrm>
                <a:off x="2705057" y="1600798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直接连接符 692"/>
              <p:cNvCxnSpPr/>
              <p:nvPr/>
            </p:nvCxnSpPr>
            <p:spPr>
              <a:xfrm rot="16200000" flipH="1">
                <a:off x="2641069" y="2088626"/>
                <a:ext cx="382301" cy="35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4" name="直接连接符 693"/>
              <p:cNvCxnSpPr/>
              <p:nvPr/>
            </p:nvCxnSpPr>
            <p:spPr>
              <a:xfrm>
                <a:off x="2808244" y="1908776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/>
              <p:cNvCxnSpPr/>
              <p:nvPr/>
            </p:nvCxnSpPr>
            <p:spPr>
              <a:xfrm>
                <a:off x="2738410" y="2241228"/>
                <a:ext cx="241006" cy="3334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/>
              <p:cNvCxnSpPr/>
              <p:nvPr/>
            </p:nvCxnSpPr>
            <p:spPr>
              <a:xfrm rot="5400000">
                <a:off x="2907173" y="2495103"/>
                <a:ext cx="105102" cy="901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7" name="直接连接符 696"/>
              <p:cNvCxnSpPr/>
              <p:nvPr/>
            </p:nvCxnSpPr>
            <p:spPr>
              <a:xfrm rot="10800000">
                <a:off x="2355803" y="1696050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/>
              <p:cNvCxnSpPr/>
              <p:nvPr/>
            </p:nvCxnSpPr>
            <p:spPr>
              <a:xfrm rot="5400000" flipH="1" flipV="1">
                <a:off x="2886549" y="2309335"/>
                <a:ext cx="142876" cy="200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/>
              <p:cNvCxnSpPr/>
              <p:nvPr/>
            </p:nvCxnSpPr>
            <p:spPr>
              <a:xfrm rot="16200000" flipH="1">
                <a:off x="2799458" y="2336492"/>
                <a:ext cx="226704" cy="1276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0" name="直接连接符 699"/>
              <p:cNvCxnSpPr/>
              <p:nvPr/>
            </p:nvCxnSpPr>
            <p:spPr>
              <a:xfrm rot="5400000">
                <a:off x="2660445" y="2009313"/>
                <a:ext cx="302292" cy="15203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77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454671" y="3776271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8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649928" y="3923902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79" name="组合 548"/>
            <p:cNvGrpSpPr/>
            <p:nvPr/>
          </p:nvGrpSpPr>
          <p:grpSpPr>
            <a:xfrm>
              <a:off x="7072288" y="3271827"/>
              <a:ext cx="630000" cy="740629"/>
              <a:chOff x="7572396" y="3357566"/>
              <a:chExt cx="630000" cy="740629"/>
            </a:xfrm>
          </p:grpSpPr>
          <p:grpSp>
            <p:nvGrpSpPr>
              <p:cNvPr id="680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686" name="椭圆 685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7" name="任意多边形 686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81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682" name="泪滴形 681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83" name="直接连接符 682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01" name="组合 700"/>
          <p:cNvGrpSpPr/>
          <p:nvPr/>
        </p:nvGrpSpPr>
        <p:grpSpPr>
          <a:xfrm>
            <a:off x="5262572" y="2333621"/>
            <a:ext cx="1236060" cy="1689739"/>
            <a:chOff x="6256663" y="3328970"/>
            <a:chExt cx="1236060" cy="1689739"/>
          </a:xfrm>
        </p:grpSpPr>
        <p:grpSp>
          <p:nvGrpSpPr>
            <p:cNvPr id="702" name="组合 509"/>
            <p:cNvGrpSpPr/>
            <p:nvPr/>
          </p:nvGrpSpPr>
          <p:grpSpPr>
            <a:xfrm>
              <a:off x="6429388" y="4000508"/>
              <a:ext cx="848371" cy="1018201"/>
              <a:chOff x="1658878" y="1753533"/>
              <a:chExt cx="848371" cy="1018201"/>
            </a:xfrm>
          </p:grpSpPr>
          <p:cxnSp>
            <p:nvCxnSpPr>
              <p:cNvPr id="714" name="直接连接符 713"/>
              <p:cNvCxnSpPr/>
              <p:nvPr/>
            </p:nvCxnSpPr>
            <p:spPr>
              <a:xfrm rot="16200000" flipH="1">
                <a:off x="2145991" y="1926302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5" name="直接连接符 714"/>
              <p:cNvCxnSpPr/>
              <p:nvPr/>
            </p:nvCxnSpPr>
            <p:spPr>
              <a:xfrm flipV="1">
                <a:off x="2135127" y="1912272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6" name="直接连接符 715"/>
              <p:cNvCxnSpPr/>
              <p:nvPr/>
            </p:nvCxnSpPr>
            <p:spPr>
              <a:xfrm rot="10800000">
                <a:off x="1658878" y="1753533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7" name="直接连接符 716"/>
              <p:cNvCxnSpPr/>
              <p:nvPr/>
            </p:nvCxnSpPr>
            <p:spPr>
              <a:xfrm flipV="1">
                <a:off x="1973213" y="1813848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8" name="直接连接符 717"/>
              <p:cNvCxnSpPr/>
              <p:nvPr/>
            </p:nvCxnSpPr>
            <p:spPr>
              <a:xfrm>
                <a:off x="2204991" y="1802734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9" name="直接连接符 718"/>
              <p:cNvCxnSpPr/>
              <p:nvPr/>
            </p:nvCxnSpPr>
            <p:spPr>
              <a:xfrm rot="16200000" flipH="1">
                <a:off x="2141003" y="2290562"/>
                <a:ext cx="382301" cy="35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0" name="直接连接符 719"/>
              <p:cNvCxnSpPr/>
              <p:nvPr/>
            </p:nvCxnSpPr>
            <p:spPr>
              <a:xfrm>
                <a:off x="2308178" y="2110712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1" name="直接连接符 720"/>
              <p:cNvCxnSpPr/>
              <p:nvPr/>
            </p:nvCxnSpPr>
            <p:spPr>
              <a:xfrm rot="16200000" flipH="1">
                <a:off x="2162156" y="2440294"/>
                <a:ext cx="212410" cy="2029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2" name="直接连接符 721"/>
              <p:cNvCxnSpPr/>
              <p:nvPr/>
            </p:nvCxnSpPr>
            <p:spPr>
              <a:xfrm rot="5400000">
                <a:off x="2409642" y="2674127"/>
                <a:ext cx="105102" cy="901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3" name="直接连接符 722"/>
              <p:cNvCxnSpPr/>
              <p:nvPr/>
            </p:nvCxnSpPr>
            <p:spPr>
              <a:xfrm rot="10800000">
                <a:off x="1855737" y="1897986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4" name="直接连接符 723"/>
              <p:cNvCxnSpPr/>
              <p:nvPr/>
            </p:nvCxnSpPr>
            <p:spPr>
              <a:xfrm rot="5400000" flipH="1" flipV="1">
                <a:off x="2282576" y="2645494"/>
                <a:ext cx="137160" cy="6000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5" name="直接连接符 724"/>
              <p:cNvCxnSpPr/>
              <p:nvPr/>
            </p:nvCxnSpPr>
            <p:spPr>
              <a:xfrm rot="16200000" flipH="1">
                <a:off x="2299392" y="2538428"/>
                <a:ext cx="226704" cy="1276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6" name="直接连接符 725"/>
              <p:cNvCxnSpPr/>
              <p:nvPr/>
            </p:nvCxnSpPr>
            <p:spPr>
              <a:xfrm rot="5400000">
                <a:off x="2134190" y="2181244"/>
                <a:ext cx="298476" cy="20822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03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226063" y="382865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4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430843" y="3985804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05" name="组合 573"/>
            <p:cNvGrpSpPr/>
            <p:nvPr/>
          </p:nvGrpSpPr>
          <p:grpSpPr>
            <a:xfrm>
              <a:off x="6862723" y="3328970"/>
              <a:ext cx="630000" cy="740629"/>
              <a:chOff x="7572396" y="3357566"/>
              <a:chExt cx="630000" cy="740629"/>
            </a:xfrm>
          </p:grpSpPr>
          <p:grpSp>
            <p:nvGrpSpPr>
              <p:cNvPr id="706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712" name="椭圆 711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3" name="任意多边形 712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07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708" name="泪滴形 707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9" name="直接连接符 708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7" name="组合 726"/>
          <p:cNvGrpSpPr/>
          <p:nvPr/>
        </p:nvGrpSpPr>
        <p:grpSpPr>
          <a:xfrm>
            <a:off x="5010152" y="2262183"/>
            <a:ext cx="1197952" cy="1763737"/>
            <a:chOff x="5989959" y="3114651"/>
            <a:chExt cx="1197952" cy="1763737"/>
          </a:xfrm>
        </p:grpSpPr>
        <p:grpSp>
          <p:nvGrpSpPr>
            <p:cNvPr id="728" name="组合 510"/>
            <p:cNvGrpSpPr/>
            <p:nvPr/>
          </p:nvGrpSpPr>
          <p:grpSpPr>
            <a:xfrm>
              <a:off x="6143636" y="3786194"/>
              <a:ext cx="1020128" cy="1092194"/>
              <a:chOff x="1231869" y="1927229"/>
              <a:chExt cx="1020128" cy="1092194"/>
            </a:xfrm>
          </p:grpSpPr>
          <p:cxnSp>
            <p:nvCxnSpPr>
              <p:cNvPr id="740" name="直接连接符 739"/>
              <p:cNvCxnSpPr/>
              <p:nvPr/>
            </p:nvCxnSpPr>
            <p:spPr>
              <a:xfrm rot="16200000" flipH="1">
                <a:off x="1718982" y="2099998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1" name="直接连接符 740"/>
              <p:cNvCxnSpPr/>
              <p:nvPr/>
            </p:nvCxnSpPr>
            <p:spPr>
              <a:xfrm flipV="1">
                <a:off x="1708118" y="2085968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2" name="直接连接符 741"/>
              <p:cNvCxnSpPr/>
              <p:nvPr/>
            </p:nvCxnSpPr>
            <p:spPr>
              <a:xfrm rot="10800000">
                <a:off x="1231869" y="1927229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3" name="直接连接符 742"/>
              <p:cNvCxnSpPr/>
              <p:nvPr/>
            </p:nvCxnSpPr>
            <p:spPr>
              <a:xfrm flipV="1">
                <a:off x="1546204" y="1987544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4" name="直接连接符 743"/>
              <p:cNvCxnSpPr/>
              <p:nvPr/>
            </p:nvCxnSpPr>
            <p:spPr>
              <a:xfrm>
                <a:off x="1777982" y="1976430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5" name="直接连接符 744"/>
              <p:cNvCxnSpPr/>
              <p:nvPr/>
            </p:nvCxnSpPr>
            <p:spPr>
              <a:xfrm rot="16200000" flipH="1">
                <a:off x="1767525" y="2410727"/>
                <a:ext cx="366711" cy="12678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6" name="直接连接符 745"/>
              <p:cNvCxnSpPr/>
              <p:nvPr/>
            </p:nvCxnSpPr>
            <p:spPr>
              <a:xfrm>
                <a:off x="1881169" y="2284408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7" name="直接连接符 746"/>
              <p:cNvCxnSpPr/>
              <p:nvPr/>
            </p:nvCxnSpPr>
            <p:spPr>
              <a:xfrm rot="16200000" flipH="1">
                <a:off x="1537993" y="2595566"/>
                <a:ext cx="285752" cy="1428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8" name="直接连接符 747"/>
              <p:cNvCxnSpPr/>
              <p:nvPr/>
            </p:nvCxnSpPr>
            <p:spPr>
              <a:xfrm rot="5400000">
                <a:off x="2145044" y="2912469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9" name="直接连接符 748"/>
              <p:cNvCxnSpPr/>
              <p:nvPr/>
            </p:nvCxnSpPr>
            <p:spPr>
              <a:xfrm rot="10800000">
                <a:off x="1428728" y="2071682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0" name="直接连接符 749"/>
              <p:cNvCxnSpPr/>
              <p:nvPr/>
            </p:nvCxnSpPr>
            <p:spPr>
              <a:xfrm flipV="1">
                <a:off x="1642794" y="2811468"/>
                <a:ext cx="161901" cy="5555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1" name="直接连接符 750"/>
              <p:cNvCxnSpPr/>
              <p:nvPr/>
            </p:nvCxnSpPr>
            <p:spPr>
              <a:xfrm rot="16200000" flipH="1">
                <a:off x="2011879" y="2664607"/>
                <a:ext cx="228594" cy="2143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2" name="直接连接符 751"/>
              <p:cNvCxnSpPr/>
              <p:nvPr/>
            </p:nvCxnSpPr>
            <p:spPr>
              <a:xfrm rot="10800000" flipV="1">
                <a:off x="1609431" y="2309814"/>
                <a:ext cx="351100" cy="214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29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959359" y="363338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0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140331" y="377148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31" name="组合 585"/>
            <p:cNvGrpSpPr/>
            <p:nvPr/>
          </p:nvGrpSpPr>
          <p:grpSpPr>
            <a:xfrm>
              <a:off x="6557911" y="3114651"/>
              <a:ext cx="630000" cy="740629"/>
              <a:chOff x="7572396" y="3357566"/>
              <a:chExt cx="630000" cy="740629"/>
            </a:xfrm>
          </p:grpSpPr>
          <p:grpSp>
            <p:nvGrpSpPr>
              <p:cNvPr id="732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738" name="椭圆 737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9" name="任意多边形 738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33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734" name="泪滴形 733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5" name="直接连接符 734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直接连接符 735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直接连接符 736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53" name="组合 752"/>
          <p:cNvGrpSpPr/>
          <p:nvPr/>
        </p:nvGrpSpPr>
        <p:grpSpPr>
          <a:xfrm>
            <a:off x="4714876" y="2143120"/>
            <a:ext cx="1240808" cy="1635152"/>
            <a:chOff x="6028059" y="3114646"/>
            <a:chExt cx="1240808" cy="1635152"/>
          </a:xfrm>
        </p:grpSpPr>
        <p:grpSp>
          <p:nvGrpSpPr>
            <p:cNvPr id="754" name="组合 511"/>
            <p:cNvGrpSpPr/>
            <p:nvPr/>
          </p:nvGrpSpPr>
          <p:grpSpPr>
            <a:xfrm>
              <a:off x="6215074" y="3786194"/>
              <a:ext cx="1032948" cy="963604"/>
              <a:chOff x="517489" y="1998667"/>
              <a:chExt cx="1032948" cy="963604"/>
            </a:xfrm>
          </p:grpSpPr>
          <p:cxnSp>
            <p:nvCxnSpPr>
              <p:cNvPr id="766" name="直接连接符 765"/>
              <p:cNvCxnSpPr/>
              <p:nvPr/>
            </p:nvCxnSpPr>
            <p:spPr>
              <a:xfrm rot="16200000" flipH="1">
                <a:off x="1004602" y="2171436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7" name="直接连接符 766"/>
              <p:cNvCxnSpPr/>
              <p:nvPr/>
            </p:nvCxnSpPr>
            <p:spPr>
              <a:xfrm flipV="1">
                <a:off x="993738" y="2157406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8" name="直接连接符 767"/>
              <p:cNvCxnSpPr/>
              <p:nvPr/>
            </p:nvCxnSpPr>
            <p:spPr>
              <a:xfrm rot="10800000">
                <a:off x="517489" y="1998667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9" name="直接连接符 768"/>
              <p:cNvCxnSpPr/>
              <p:nvPr/>
            </p:nvCxnSpPr>
            <p:spPr>
              <a:xfrm flipV="1">
                <a:off x="831824" y="2058982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0" name="直接连接符 769"/>
              <p:cNvCxnSpPr/>
              <p:nvPr/>
            </p:nvCxnSpPr>
            <p:spPr>
              <a:xfrm>
                <a:off x="1063602" y="2047868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1" name="直接连接符 770"/>
              <p:cNvCxnSpPr/>
              <p:nvPr/>
            </p:nvCxnSpPr>
            <p:spPr>
              <a:xfrm rot="16200000" flipH="1">
                <a:off x="1070131" y="2465177"/>
                <a:ext cx="322385" cy="1164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2" name="直接连接符 771"/>
              <p:cNvCxnSpPr/>
              <p:nvPr/>
            </p:nvCxnSpPr>
            <p:spPr>
              <a:xfrm>
                <a:off x="1166789" y="2355846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3" name="直接连接符 772"/>
              <p:cNvCxnSpPr/>
              <p:nvPr/>
            </p:nvCxnSpPr>
            <p:spPr>
              <a:xfrm rot="5400000">
                <a:off x="699806" y="2719399"/>
                <a:ext cx="319079" cy="714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4" name="直接连接符 773"/>
              <p:cNvCxnSpPr/>
              <p:nvPr/>
            </p:nvCxnSpPr>
            <p:spPr>
              <a:xfrm rot="5400000">
                <a:off x="1443484" y="2855317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5" name="直接连接符 774"/>
              <p:cNvCxnSpPr/>
              <p:nvPr/>
            </p:nvCxnSpPr>
            <p:spPr>
              <a:xfrm rot="10800000">
                <a:off x="714348" y="2143120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6" name="直接连接符 775"/>
              <p:cNvCxnSpPr/>
              <p:nvPr/>
            </p:nvCxnSpPr>
            <p:spPr>
              <a:xfrm>
                <a:off x="699813" y="2895595"/>
                <a:ext cx="195212" cy="1429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7" name="直接连接符 776"/>
              <p:cNvCxnSpPr/>
              <p:nvPr/>
            </p:nvCxnSpPr>
            <p:spPr>
              <a:xfrm>
                <a:off x="1282325" y="2677255"/>
                <a:ext cx="253398" cy="1714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8" name="直接连接符 777"/>
              <p:cNvCxnSpPr/>
              <p:nvPr/>
            </p:nvCxnSpPr>
            <p:spPr>
              <a:xfrm rot="10800000" flipV="1">
                <a:off x="895051" y="2381252"/>
                <a:ext cx="351100" cy="21431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55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997459" y="361432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6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6211770" y="3757192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57" name="组合 597"/>
            <p:cNvGrpSpPr/>
            <p:nvPr/>
          </p:nvGrpSpPr>
          <p:grpSpPr>
            <a:xfrm>
              <a:off x="6638867" y="3114646"/>
              <a:ext cx="630000" cy="740629"/>
              <a:chOff x="7572396" y="3357566"/>
              <a:chExt cx="630000" cy="740629"/>
            </a:xfrm>
          </p:grpSpPr>
          <p:grpSp>
            <p:nvGrpSpPr>
              <p:cNvPr id="758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764" name="椭圆 763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5" name="任意多边形 764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9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760" name="泪滴形 759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1" name="直接连接符 760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直接连接符 761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直接连接符 762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9" name="组合 778"/>
          <p:cNvGrpSpPr/>
          <p:nvPr/>
        </p:nvGrpSpPr>
        <p:grpSpPr>
          <a:xfrm>
            <a:off x="4342594" y="2181220"/>
            <a:ext cx="1317814" cy="1667387"/>
            <a:chOff x="5747069" y="2905090"/>
            <a:chExt cx="1317814" cy="1667387"/>
          </a:xfrm>
        </p:grpSpPr>
        <p:grpSp>
          <p:nvGrpSpPr>
            <p:cNvPr id="780" name="组合 512"/>
            <p:cNvGrpSpPr/>
            <p:nvPr/>
          </p:nvGrpSpPr>
          <p:grpSpPr>
            <a:xfrm>
              <a:off x="5929322" y="3571880"/>
              <a:ext cx="1135561" cy="1000597"/>
              <a:chOff x="949644" y="3536234"/>
              <a:chExt cx="1135561" cy="1000597"/>
            </a:xfrm>
          </p:grpSpPr>
          <p:cxnSp>
            <p:nvCxnSpPr>
              <p:cNvPr id="792" name="直接连接符 791"/>
              <p:cNvCxnSpPr/>
              <p:nvPr/>
            </p:nvCxnSpPr>
            <p:spPr>
              <a:xfrm rot="16200000" flipH="1">
                <a:off x="1436757" y="3709003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3" name="直接连接符 792"/>
              <p:cNvCxnSpPr/>
              <p:nvPr/>
            </p:nvCxnSpPr>
            <p:spPr>
              <a:xfrm flipV="1">
                <a:off x="1425893" y="3694973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4" name="直接连接符 793"/>
              <p:cNvCxnSpPr/>
              <p:nvPr/>
            </p:nvCxnSpPr>
            <p:spPr>
              <a:xfrm rot="10800000">
                <a:off x="949644" y="3536234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5" name="直接连接符 794"/>
              <p:cNvCxnSpPr/>
              <p:nvPr/>
            </p:nvCxnSpPr>
            <p:spPr>
              <a:xfrm flipV="1">
                <a:off x="1263979" y="3596549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6" name="直接连接符 795"/>
              <p:cNvCxnSpPr/>
              <p:nvPr/>
            </p:nvCxnSpPr>
            <p:spPr>
              <a:xfrm>
                <a:off x="1495757" y="3585435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7" name="直接连接符 796"/>
              <p:cNvCxnSpPr/>
              <p:nvPr/>
            </p:nvCxnSpPr>
            <p:spPr>
              <a:xfrm rot="16200000" flipH="1">
                <a:off x="1533315" y="3971714"/>
                <a:ext cx="308819" cy="16492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8" name="直接连接符 797"/>
              <p:cNvCxnSpPr/>
              <p:nvPr/>
            </p:nvCxnSpPr>
            <p:spPr>
              <a:xfrm>
                <a:off x="1598944" y="3893413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9" name="直接连接符 798"/>
              <p:cNvCxnSpPr/>
              <p:nvPr/>
            </p:nvCxnSpPr>
            <p:spPr>
              <a:xfrm rot="5400000">
                <a:off x="1216069" y="4281327"/>
                <a:ext cx="352419" cy="648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0" name="直接连接符 799"/>
              <p:cNvCxnSpPr/>
              <p:nvPr/>
            </p:nvCxnSpPr>
            <p:spPr>
              <a:xfrm rot="5400000">
                <a:off x="1978252" y="4328022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1" name="直接连接符 800"/>
              <p:cNvCxnSpPr/>
              <p:nvPr/>
            </p:nvCxnSpPr>
            <p:spPr>
              <a:xfrm rot="10800000">
                <a:off x="1146503" y="3680687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2" name="直接连接符 801"/>
              <p:cNvCxnSpPr/>
              <p:nvPr/>
            </p:nvCxnSpPr>
            <p:spPr>
              <a:xfrm flipV="1">
                <a:off x="1219200" y="4473091"/>
                <a:ext cx="206551" cy="6374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3" name="直接连接符 802"/>
              <p:cNvCxnSpPr/>
              <p:nvPr/>
            </p:nvCxnSpPr>
            <p:spPr>
              <a:xfrm>
                <a:off x="1769085" y="4219208"/>
                <a:ext cx="300790" cy="8754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4" name="直接连接符 803"/>
              <p:cNvCxnSpPr/>
              <p:nvPr/>
            </p:nvCxnSpPr>
            <p:spPr>
              <a:xfrm rot="10800000" flipV="1">
                <a:off x="1418492" y="3918819"/>
                <a:ext cx="259814" cy="231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1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716469" y="340952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2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5906969" y="354287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83" name="组合 609"/>
            <p:cNvGrpSpPr/>
            <p:nvPr/>
          </p:nvGrpSpPr>
          <p:grpSpPr>
            <a:xfrm>
              <a:off x="6362634" y="2905090"/>
              <a:ext cx="630000" cy="740629"/>
              <a:chOff x="7572396" y="3357566"/>
              <a:chExt cx="630000" cy="740629"/>
            </a:xfrm>
          </p:grpSpPr>
          <p:grpSp>
            <p:nvGrpSpPr>
              <p:cNvPr id="784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790" name="椭圆 789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1" name="任意多边形 790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5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786" name="泪滴形 785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87" name="直接连接符 786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接连接符 787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接连接符 788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05" name="组合 804"/>
          <p:cNvGrpSpPr/>
          <p:nvPr/>
        </p:nvGrpSpPr>
        <p:grpSpPr>
          <a:xfrm>
            <a:off x="3966624" y="2214558"/>
            <a:ext cx="1321502" cy="1739890"/>
            <a:chOff x="4523097" y="3252790"/>
            <a:chExt cx="1321502" cy="1739890"/>
          </a:xfrm>
        </p:grpSpPr>
        <p:grpSp>
          <p:nvGrpSpPr>
            <p:cNvPr id="806" name="组合 513"/>
            <p:cNvGrpSpPr/>
            <p:nvPr/>
          </p:nvGrpSpPr>
          <p:grpSpPr>
            <a:xfrm>
              <a:off x="4714876" y="3929070"/>
              <a:ext cx="1129723" cy="1063610"/>
              <a:chOff x="0" y="3746162"/>
              <a:chExt cx="1129723" cy="1063610"/>
            </a:xfrm>
          </p:grpSpPr>
          <p:cxnSp>
            <p:nvCxnSpPr>
              <p:cNvPr id="818" name="直接连接符 817"/>
              <p:cNvCxnSpPr/>
              <p:nvPr/>
            </p:nvCxnSpPr>
            <p:spPr>
              <a:xfrm rot="16200000" flipH="1">
                <a:off x="487113" y="3918931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/>
              <p:cNvCxnSpPr/>
              <p:nvPr/>
            </p:nvCxnSpPr>
            <p:spPr>
              <a:xfrm flipV="1">
                <a:off x="476249" y="3904901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/>
              <p:cNvCxnSpPr/>
              <p:nvPr/>
            </p:nvCxnSpPr>
            <p:spPr>
              <a:xfrm rot="10800000">
                <a:off x="0" y="3746162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/>
              <p:cNvCxnSpPr/>
              <p:nvPr/>
            </p:nvCxnSpPr>
            <p:spPr>
              <a:xfrm flipV="1">
                <a:off x="314335" y="3806477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/>
              <p:cNvCxnSpPr/>
              <p:nvPr/>
            </p:nvCxnSpPr>
            <p:spPr>
              <a:xfrm>
                <a:off x="546113" y="3795363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/>
              <p:cNvCxnSpPr/>
              <p:nvPr/>
            </p:nvCxnSpPr>
            <p:spPr>
              <a:xfrm rot="16200000" flipH="1">
                <a:off x="553857" y="4211456"/>
                <a:ext cx="333353" cy="12982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4" name="直接连接符 823"/>
              <p:cNvCxnSpPr/>
              <p:nvPr/>
            </p:nvCxnSpPr>
            <p:spPr>
              <a:xfrm>
                <a:off x="649300" y="4103341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5" name="直接连接符 824"/>
              <p:cNvCxnSpPr/>
              <p:nvPr/>
            </p:nvCxnSpPr>
            <p:spPr>
              <a:xfrm rot="5400000">
                <a:off x="330198" y="4597851"/>
                <a:ext cx="352419" cy="648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6" name="直接连接符 825"/>
              <p:cNvCxnSpPr/>
              <p:nvPr/>
            </p:nvCxnSpPr>
            <p:spPr>
              <a:xfrm rot="5400000">
                <a:off x="1022770" y="4444154"/>
                <a:ext cx="157154" cy="5675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7" name="直接连接符 826"/>
              <p:cNvCxnSpPr/>
              <p:nvPr/>
            </p:nvCxnSpPr>
            <p:spPr>
              <a:xfrm rot="10800000">
                <a:off x="196859" y="3890615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8" name="直接连接符 827"/>
              <p:cNvCxnSpPr/>
              <p:nvPr/>
            </p:nvCxnSpPr>
            <p:spPr>
              <a:xfrm>
                <a:off x="316523" y="4724400"/>
                <a:ext cx="199194" cy="853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9" name="直接连接符 828"/>
              <p:cNvCxnSpPr/>
              <p:nvPr/>
            </p:nvCxnSpPr>
            <p:spPr>
              <a:xfrm flipV="1">
                <a:off x="772548" y="4431323"/>
                <a:ext cx="341144" cy="2125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0" name="直接连接符 829"/>
              <p:cNvCxnSpPr/>
              <p:nvPr/>
            </p:nvCxnSpPr>
            <p:spPr>
              <a:xfrm rot="5400000">
                <a:off x="465089" y="4191196"/>
                <a:ext cx="326022" cy="20112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07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4492497" y="3771472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8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4721097" y="3914347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09" name="组合 621"/>
            <p:cNvGrpSpPr/>
            <p:nvPr/>
          </p:nvGrpSpPr>
          <p:grpSpPr>
            <a:xfrm>
              <a:off x="5124454" y="3252790"/>
              <a:ext cx="630000" cy="740629"/>
              <a:chOff x="7572396" y="3357566"/>
              <a:chExt cx="630000" cy="740629"/>
            </a:xfrm>
          </p:grpSpPr>
          <p:grpSp>
            <p:nvGrpSpPr>
              <p:cNvPr id="810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816" name="椭圆 815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7" name="任意多边形 816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11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812" name="泪滴形 811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13" name="直接连接符 812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31" name="组合 830"/>
          <p:cNvGrpSpPr/>
          <p:nvPr/>
        </p:nvGrpSpPr>
        <p:grpSpPr>
          <a:xfrm>
            <a:off x="3661712" y="2200270"/>
            <a:ext cx="1250444" cy="1852460"/>
            <a:chOff x="1751321" y="3319466"/>
            <a:chExt cx="1250444" cy="1852460"/>
          </a:xfrm>
        </p:grpSpPr>
        <p:grpSp>
          <p:nvGrpSpPr>
            <p:cNvPr id="832" name="组合 574"/>
            <p:cNvGrpSpPr/>
            <p:nvPr/>
          </p:nvGrpSpPr>
          <p:grpSpPr>
            <a:xfrm>
              <a:off x="1928794" y="4000508"/>
              <a:ext cx="1072971" cy="1171418"/>
              <a:chOff x="1928794" y="4000508"/>
              <a:chExt cx="1072971" cy="1171418"/>
            </a:xfrm>
          </p:grpSpPr>
          <p:cxnSp>
            <p:nvCxnSpPr>
              <p:cNvPr id="844" name="直接连接符 843"/>
              <p:cNvCxnSpPr/>
              <p:nvPr/>
            </p:nvCxnSpPr>
            <p:spPr>
              <a:xfrm rot="16200000" flipH="1">
                <a:off x="2415907" y="4173277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/>
              <p:cNvCxnSpPr/>
              <p:nvPr/>
            </p:nvCxnSpPr>
            <p:spPr>
              <a:xfrm flipV="1">
                <a:off x="2405043" y="4159247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/>
              <p:cNvCxnSpPr/>
              <p:nvPr/>
            </p:nvCxnSpPr>
            <p:spPr>
              <a:xfrm rot="10800000">
                <a:off x="1928794" y="4000508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/>
              <p:cNvCxnSpPr/>
              <p:nvPr/>
            </p:nvCxnSpPr>
            <p:spPr>
              <a:xfrm flipV="1">
                <a:off x="2243129" y="4060823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/>
              <p:cNvCxnSpPr/>
              <p:nvPr/>
            </p:nvCxnSpPr>
            <p:spPr>
              <a:xfrm>
                <a:off x="2474907" y="4049709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/>
              <p:cNvCxnSpPr/>
              <p:nvPr/>
            </p:nvCxnSpPr>
            <p:spPr>
              <a:xfrm rot="16200000" flipH="1">
                <a:off x="2407427" y="4541026"/>
                <a:ext cx="439613" cy="85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/>
              <p:cNvCxnSpPr/>
              <p:nvPr/>
            </p:nvCxnSpPr>
            <p:spPr>
              <a:xfrm>
                <a:off x="2578094" y="4357687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1" name="直接连接符 850"/>
              <p:cNvCxnSpPr/>
              <p:nvPr/>
            </p:nvCxnSpPr>
            <p:spPr>
              <a:xfrm rot="16200000" flipH="1">
                <a:off x="2383939" y="4944262"/>
                <a:ext cx="403696" cy="2221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2" name="直接连接符 851"/>
              <p:cNvCxnSpPr/>
              <p:nvPr/>
            </p:nvCxnSpPr>
            <p:spPr>
              <a:xfrm rot="16200000" flipH="1">
                <a:off x="2895965" y="4736229"/>
                <a:ext cx="184683" cy="2691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3" name="直接连接符 852"/>
              <p:cNvCxnSpPr/>
              <p:nvPr/>
            </p:nvCxnSpPr>
            <p:spPr>
              <a:xfrm rot="10800000">
                <a:off x="2125653" y="4144961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4" name="直接连接符 853"/>
              <p:cNvCxnSpPr/>
              <p:nvPr/>
            </p:nvCxnSpPr>
            <p:spPr>
              <a:xfrm>
                <a:off x="2438400" y="5132832"/>
                <a:ext cx="196817" cy="3909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5" name="直接连接符 854"/>
              <p:cNvCxnSpPr/>
              <p:nvPr/>
            </p:nvCxnSpPr>
            <p:spPr>
              <a:xfrm flipV="1">
                <a:off x="2684590" y="4693920"/>
                <a:ext cx="314642" cy="8957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6" name="直接连接符 855"/>
              <p:cNvCxnSpPr/>
              <p:nvPr/>
            </p:nvCxnSpPr>
            <p:spPr>
              <a:xfrm rot="5400000">
                <a:off x="2441283" y="4526514"/>
                <a:ext cx="359595" cy="727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33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1720721" y="384290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4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7256550" flipH="1">
              <a:off x="1935063" y="398584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35" name="组合 636"/>
            <p:cNvGrpSpPr/>
            <p:nvPr/>
          </p:nvGrpSpPr>
          <p:grpSpPr>
            <a:xfrm>
              <a:off x="2357422" y="3319466"/>
              <a:ext cx="630000" cy="740629"/>
              <a:chOff x="7572396" y="3357566"/>
              <a:chExt cx="630000" cy="740629"/>
            </a:xfrm>
          </p:grpSpPr>
          <p:grpSp>
            <p:nvGrpSpPr>
              <p:cNvPr id="836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842" name="椭圆 841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3" name="任意多边形 842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37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838" name="泪滴形 837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9" name="直接连接符 838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46" name="爆炸形 2 1045"/>
          <p:cNvSpPr/>
          <p:nvPr/>
        </p:nvSpPr>
        <p:spPr>
          <a:xfrm rot="227609">
            <a:off x="313065" y="-224749"/>
            <a:ext cx="1874105" cy="888669"/>
          </a:xfrm>
          <a:prstGeom prst="irregularSeal2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5A86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7" name="组合 1006"/>
          <p:cNvGrpSpPr/>
          <p:nvPr/>
        </p:nvGrpSpPr>
        <p:grpSpPr>
          <a:xfrm>
            <a:off x="428596" y="-714400"/>
            <a:ext cx="1313534" cy="1651105"/>
            <a:chOff x="5056190" y="3427416"/>
            <a:chExt cx="1313534" cy="1651105"/>
          </a:xfrm>
        </p:grpSpPr>
        <p:pic>
          <p:nvPicPr>
            <p:cNvPr id="1008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8601943" flipH="1">
              <a:off x="5025590" y="381279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09" name="直接连接符 1008"/>
            <p:cNvCxnSpPr/>
            <p:nvPr/>
          </p:nvCxnSpPr>
          <p:spPr>
            <a:xfrm rot="16200000" flipH="1">
              <a:off x="5578478" y="4314828"/>
              <a:ext cx="292098" cy="63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0" name="直接连接符 1009"/>
            <p:cNvCxnSpPr/>
            <p:nvPr/>
          </p:nvCxnSpPr>
          <p:spPr>
            <a:xfrm>
              <a:off x="5584832" y="4214822"/>
              <a:ext cx="276218" cy="15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1" name="直接连接符 1010"/>
            <p:cNvCxnSpPr/>
            <p:nvPr/>
          </p:nvCxnSpPr>
          <p:spPr>
            <a:xfrm rot="16200000" flipH="1">
              <a:off x="5699917" y="4556920"/>
              <a:ext cx="588981" cy="441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2" name="直接连接符 1011"/>
            <p:cNvCxnSpPr/>
            <p:nvPr/>
          </p:nvCxnSpPr>
          <p:spPr>
            <a:xfrm flipV="1">
              <a:off x="5668962" y="4476738"/>
              <a:ext cx="109530" cy="11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3" name="直接连接符 1012"/>
            <p:cNvCxnSpPr/>
            <p:nvPr/>
          </p:nvCxnSpPr>
          <p:spPr>
            <a:xfrm flipV="1">
              <a:off x="6175386" y="5013340"/>
              <a:ext cx="118076" cy="651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4" name="直接连接符 1013"/>
            <p:cNvCxnSpPr/>
            <p:nvPr/>
          </p:nvCxnSpPr>
          <p:spPr>
            <a:xfrm rot="10800000" flipV="1">
              <a:off x="6051560" y="4019550"/>
              <a:ext cx="152390" cy="1349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5" name="直接连接符 1014"/>
            <p:cNvCxnSpPr/>
            <p:nvPr/>
          </p:nvCxnSpPr>
          <p:spPr>
            <a:xfrm rot="16200000" flipH="1">
              <a:off x="5419735" y="4879985"/>
              <a:ext cx="280974" cy="1063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6" name="直接连接符 1015"/>
            <p:cNvCxnSpPr/>
            <p:nvPr/>
          </p:nvCxnSpPr>
          <p:spPr>
            <a:xfrm rot="5400000">
              <a:off x="5416308" y="4559534"/>
              <a:ext cx="344476" cy="1693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17" name="组合 312"/>
            <p:cNvGrpSpPr/>
            <p:nvPr/>
          </p:nvGrpSpPr>
          <p:grpSpPr>
            <a:xfrm>
              <a:off x="5416556" y="3427416"/>
              <a:ext cx="630000" cy="740629"/>
              <a:chOff x="7643834" y="2675433"/>
              <a:chExt cx="630000" cy="740629"/>
            </a:xfrm>
          </p:grpSpPr>
          <p:sp>
            <p:nvSpPr>
              <p:cNvPr id="1023" name="椭圆 1022"/>
              <p:cNvSpPr>
                <a:spLocks noChangeAspect="1"/>
              </p:cNvSpPr>
              <p:nvPr/>
            </p:nvSpPr>
            <p:spPr>
              <a:xfrm>
                <a:off x="7643834" y="2786062"/>
                <a:ext cx="630000" cy="63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任意多边形 1023"/>
              <p:cNvSpPr/>
              <p:nvPr/>
            </p:nvSpPr>
            <p:spPr>
              <a:xfrm>
                <a:off x="8033332" y="2675433"/>
                <a:ext cx="158776" cy="214314"/>
              </a:xfrm>
              <a:custGeom>
                <a:avLst/>
                <a:gdLst>
                  <a:gd name="connsiteX0" fmla="*/ 92075 w 187325"/>
                  <a:gd name="connsiteY0" fmla="*/ 514350 h 514350"/>
                  <a:gd name="connsiteX1" fmla="*/ 73025 w 187325"/>
                  <a:gd name="connsiteY1" fmla="*/ 485775 h 514350"/>
                  <a:gd name="connsiteX2" fmla="*/ 92075 w 187325"/>
                  <a:gd name="connsiteY2" fmla="*/ 457200 h 514350"/>
                  <a:gd name="connsiteX3" fmla="*/ 111125 w 187325"/>
                  <a:gd name="connsiteY3" fmla="*/ 333375 h 514350"/>
                  <a:gd name="connsiteX4" fmla="*/ 120650 w 187325"/>
                  <a:gd name="connsiteY4" fmla="*/ 304800 h 514350"/>
                  <a:gd name="connsiteX5" fmla="*/ 111125 w 187325"/>
                  <a:gd name="connsiteY5" fmla="*/ 200025 h 514350"/>
                  <a:gd name="connsiteX6" fmla="*/ 82550 w 187325"/>
                  <a:gd name="connsiteY6" fmla="*/ 180975 h 514350"/>
                  <a:gd name="connsiteX7" fmla="*/ 53975 w 187325"/>
                  <a:gd name="connsiteY7" fmla="*/ 152400 h 514350"/>
                  <a:gd name="connsiteX8" fmla="*/ 25400 w 187325"/>
                  <a:gd name="connsiteY8" fmla="*/ 161925 h 514350"/>
                  <a:gd name="connsiteX9" fmla="*/ 25400 w 187325"/>
                  <a:gd name="connsiteY9" fmla="*/ 219075 h 514350"/>
                  <a:gd name="connsiteX10" fmla="*/ 53975 w 187325"/>
                  <a:gd name="connsiteY10" fmla="*/ 228600 h 514350"/>
                  <a:gd name="connsiteX11" fmla="*/ 111125 w 187325"/>
                  <a:gd name="connsiteY11" fmla="*/ 219075 h 514350"/>
                  <a:gd name="connsiteX12" fmla="*/ 139700 w 187325"/>
                  <a:gd name="connsiteY12" fmla="*/ 209550 h 514350"/>
                  <a:gd name="connsiteX13" fmla="*/ 149225 w 187325"/>
                  <a:gd name="connsiteY13" fmla="*/ 161925 h 514350"/>
                  <a:gd name="connsiteX14" fmla="*/ 168275 w 187325"/>
                  <a:gd name="connsiteY14" fmla="*/ 104775 h 514350"/>
                  <a:gd name="connsiteX15" fmla="*/ 187325 w 187325"/>
                  <a:gd name="connsiteY15" fmla="*/ 19050 h 514350"/>
                  <a:gd name="connsiteX16" fmla="*/ 139700 w 187325"/>
                  <a:gd name="connsiteY16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20650 w 187325"/>
                  <a:gd name="connsiteY2" fmla="*/ 304800 h 514350"/>
                  <a:gd name="connsiteX3" fmla="*/ 111125 w 187325"/>
                  <a:gd name="connsiteY3" fmla="*/ 200025 h 514350"/>
                  <a:gd name="connsiteX4" fmla="*/ 82550 w 187325"/>
                  <a:gd name="connsiteY4" fmla="*/ 180975 h 514350"/>
                  <a:gd name="connsiteX5" fmla="*/ 53975 w 187325"/>
                  <a:gd name="connsiteY5" fmla="*/ 152400 h 514350"/>
                  <a:gd name="connsiteX6" fmla="*/ 25400 w 187325"/>
                  <a:gd name="connsiteY6" fmla="*/ 161925 h 514350"/>
                  <a:gd name="connsiteX7" fmla="*/ 25400 w 187325"/>
                  <a:gd name="connsiteY7" fmla="*/ 219075 h 514350"/>
                  <a:gd name="connsiteX8" fmla="*/ 53975 w 187325"/>
                  <a:gd name="connsiteY8" fmla="*/ 228600 h 514350"/>
                  <a:gd name="connsiteX9" fmla="*/ 111125 w 187325"/>
                  <a:gd name="connsiteY9" fmla="*/ 219075 h 514350"/>
                  <a:gd name="connsiteX10" fmla="*/ 139700 w 187325"/>
                  <a:gd name="connsiteY10" fmla="*/ 209550 h 514350"/>
                  <a:gd name="connsiteX11" fmla="*/ 149225 w 187325"/>
                  <a:gd name="connsiteY11" fmla="*/ 161925 h 514350"/>
                  <a:gd name="connsiteX12" fmla="*/ 168275 w 187325"/>
                  <a:gd name="connsiteY12" fmla="*/ 104775 h 514350"/>
                  <a:gd name="connsiteX13" fmla="*/ 187325 w 187325"/>
                  <a:gd name="connsiteY13" fmla="*/ 19050 h 514350"/>
                  <a:gd name="connsiteX14" fmla="*/ 139700 w 187325"/>
                  <a:gd name="connsiteY14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53975 w 168275"/>
                  <a:gd name="connsiteY4" fmla="*/ 152400 h 514350"/>
                  <a:gd name="connsiteX5" fmla="*/ 25400 w 168275"/>
                  <a:gd name="connsiteY5" fmla="*/ 161925 h 514350"/>
                  <a:gd name="connsiteX6" fmla="*/ 25400 w 168275"/>
                  <a:gd name="connsiteY6" fmla="*/ 219075 h 514350"/>
                  <a:gd name="connsiteX7" fmla="*/ 53975 w 168275"/>
                  <a:gd name="connsiteY7" fmla="*/ 228600 h 514350"/>
                  <a:gd name="connsiteX8" fmla="*/ 111125 w 168275"/>
                  <a:gd name="connsiteY8" fmla="*/ 219075 h 514350"/>
                  <a:gd name="connsiteX9" fmla="*/ 139700 w 168275"/>
                  <a:gd name="connsiteY9" fmla="*/ 209550 h 514350"/>
                  <a:gd name="connsiteX10" fmla="*/ 149225 w 168275"/>
                  <a:gd name="connsiteY10" fmla="*/ 161925 h 514350"/>
                  <a:gd name="connsiteX11" fmla="*/ 168275 w 168275"/>
                  <a:gd name="connsiteY11" fmla="*/ 104775 h 514350"/>
                  <a:gd name="connsiteX12" fmla="*/ 139700 w 168275"/>
                  <a:gd name="connsiteY12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81505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38188 w 123913"/>
                  <a:gd name="connsiteY3" fmla="*/ 180975 h 514350"/>
                  <a:gd name="connsiteX4" fmla="*/ 9084 w 123913"/>
                  <a:gd name="connsiteY4" fmla="*/ 161925 h 514350"/>
                  <a:gd name="connsiteX5" fmla="*/ 9613 w 123913"/>
                  <a:gd name="connsiteY5" fmla="*/ 275782 h 514350"/>
                  <a:gd name="connsiteX6" fmla="*/ 66763 w 123913"/>
                  <a:gd name="connsiteY6" fmla="*/ 266257 h 514350"/>
                  <a:gd name="connsiteX7" fmla="*/ 95338 w 123913"/>
                  <a:gd name="connsiteY7" fmla="*/ 209550 h 514350"/>
                  <a:gd name="connsiteX8" fmla="*/ 104863 w 123913"/>
                  <a:gd name="connsiteY8" fmla="*/ 161925 h 514350"/>
                  <a:gd name="connsiteX9" fmla="*/ 123913 w 123913"/>
                  <a:gd name="connsiteY9" fmla="*/ 104775 h 514350"/>
                  <a:gd name="connsiteX10" fmla="*/ 95338 w 123913"/>
                  <a:gd name="connsiteY10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04863 w 123913"/>
                  <a:gd name="connsiteY7" fmla="*/ 161925 h 514350"/>
                  <a:gd name="connsiteX8" fmla="*/ 123913 w 123913"/>
                  <a:gd name="connsiteY8" fmla="*/ 104775 h 514350"/>
                  <a:gd name="connsiteX9" fmla="*/ 95338 w 123913"/>
                  <a:gd name="connsiteY9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12519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74" h="514350">
                    <a:moveTo>
                      <a:pt x="64894" y="514350"/>
                    </a:moveTo>
                    <a:cubicBezTo>
                      <a:pt x="70847" y="470694"/>
                      <a:pt x="96644" y="339725"/>
                      <a:pt x="93469" y="304800"/>
                    </a:cubicBezTo>
                    <a:cubicBezTo>
                      <a:pt x="90294" y="269875"/>
                      <a:pt x="94257" y="233543"/>
                      <a:pt x="83944" y="200025"/>
                    </a:cubicBezTo>
                    <a:cubicBezTo>
                      <a:pt x="72743" y="176213"/>
                      <a:pt x="73197" y="131997"/>
                      <a:pt x="26265" y="161925"/>
                    </a:cubicBezTo>
                    <a:cubicBezTo>
                      <a:pt x="0" y="220195"/>
                      <a:pt x="17181" y="258393"/>
                      <a:pt x="26794" y="275782"/>
                    </a:cubicBezTo>
                    <a:cubicBezTo>
                      <a:pt x="71094" y="333951"/>
                      <a:pt x="86601" y="292468"/>
                      <a:pt x="83944" y="266257"/>
                    </a:cubicBezTo>
                    <a:cubicBezTo>
                      <a:pt x="161074" y="243630"/>
                      <a:pt x="88955" y="165675"/>
                      <a:pt x="98480" y="138761"/>
                    </a:cubicBezTo>
                    <a:cubicBezTo>
                      <a:pt x="108005" y="111847"/>
                      <a:pt x="141094" y="139700"/>
                      <a:pt x="141094" y="104775"/>
                    </a:cubicBezTo>
                    <a:cubicBezTo>
                      <a:pt x="139507" y="77788"/>
                      <a:pt x="118472" y="21828"/>
                      <a:pt x="112519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5" name="流程图: 延期 1024"/>
              <p:cNvSpPr/>
              <p:nvPr/>
            </p:nvSpPr>
            <p:spPr>
              <a:xfrm rot="16200000">
                <a:off x="7869249" y="3179750"/>
                <a:ext cx="182566" cy="173065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18" name="直接连接符 1017"/>
            <p:cNvCxnSpPr/>
            <p:nvPr/>
          </p:nvCxnSpPr>
          <p:spPr>
            <a:xfrm rot="10800000" flipV="1">
              <a:off x="5857934" y="4146550"/>
              <a:ext cx="206316" cy="69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19" name="Picture 3"/>
            <p:cNvPicPr>
              <a:picLocks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920"/>
            <a:stretch>
              <a:fillRect/>
            </a:stretch>
          </p:blipFill>
          <p:spPr bwMode="auto">
            <a:xfrm rot="13644294" flipH="1" flipV="1">
              <a:off x="6122529" y="3815324"/>
              <a:ext cx="276825" cy="217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20" name="直接连接符 1019"/>
            <p:cNvCxnSpPr/>
            <p:nvPr/>
          </p:nvCxnSpPr>
          <p:spPr>
            <a:xfrm rot="10800000" flipH="1" flipV="1">
              <a:off x="5233998" y="4011626"/>
              <a:ext cx="152390" cy="1349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1" name="直接连接符 1020"/>
            <p:cNvCxnSpPr/>
            <p:nvPr/>
          </p:nvCxnSpPr>
          <p:spPr>
            <a:xfrm rot="10800000" flipH="1" flipV="1">
              <a:off x="5383272" y="4144976"/>
              <a:ext cx="206316" cy="69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2" name="直接连接符 1021"/>
            <p:cNvCxnSpPr/>
            <p:nvPr/>
          </p:nvCxnSpPr>
          <p:spPr>
            <a:xfrm flipV="1">
              <a:off x="5500694" y="5072078"/>
              <a:ext cx="138120" cy="15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9" name="组合 908"/>
          <p:cNvGrpSpPr/>
          <p:nvPr/>
        </p:nvGrpSpPr>
        <p:grpSpPr>
          <a:xfrm>
            <a:off x="3428992" y="2214558"/>
            <a:ext cx="1313534" cy="1651105"/>
            <a:chOff x="4714876" y="3357566"/>
            <a:chExt cx="1313534" cy="1651105"/>
          </a:xfrm>
        </p:grpSpPr>
        <p:grpSp>
          <p:nvGrpSpPr>
            <p:cNvPr id="910" name="组合 370"/>
            <p:cNvGrpSpPr/>
            <p:nvPr/>
          </p:nvGrpSpPr>
          <p:grpSpPr>
            <a:xfrm>
              <a:off x="4714876" y="3357566"/>
              <a:ext cx="1313534" cy="1651105"/>
              <a:chOff x="5056190" y="3427416"/>
              <a:chExt cx="1313534" cy="1651105"/>
            </a:xfrm>
          </p:grpSpPr>
          <p:pic>
            <p:nvPicPr>
              <p:cNvPr id="913" name="Picture 3"/>
              <p:cNvPicPr>
                <a:picLocks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8601943" flipH="1">
                <a:off x="5025590" y="381279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14" name="直接连接符 913"/>
              <p:cNvCxnSpPr/>
              <p:nvPr/>
            </p:nvCxnSpPr>
            <p:spPr>
              <a:xfrm rot="16200000" flipH="1">
                <a:off x="5578478" y="4314828"/>
                <a:ext cx="292098" cy="634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/>
              <p:cNvCxnSpPr/>
              <p:nvPr/>
            </p:nvCxnSpPr>
            <p:spPr>
              <a:xfrm>
                <a:off x="5584832" y="4214822"/>
                <a:ext cx="276218" cy="15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/>
              <p:cNvCxnSpPr/>
              <p:nvPr/>
            </p:nvCxnSpPr>
            <p:spPr>
              <a:xfrm rot="16200000" flipH="1">
                <a:off x="5699917" y="4556920"/>
                <a:ext cx="588981" cy="4413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/>
              <p:cNvCxnSpPr/>
              <p:nvPr/>
            </p:nvCxnSpPr>
            <p:spPr>
              <a:xfrm flipV="1">
                <a:off x="5668962" y="4476738"/>
                <a:ext cx="109530" cy="1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/>
              <p:cNvCxnSpPr/>
              <p:nvPr/>
            </p:nvCxnSpPr>
            <p:spPr>
              <a:xfrm flipV="1">
                <a:off x="6175386" y="5013340"/>
                <a:ext cx="118076" cy="6518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9" name="直接连接符 918"/>
              <p:cNvCxnSpPr/>
              <p:nvPr/>
            </p:nvCxnSpPr>
            <p:spPr>
              <a:xfrm rot="10800000" flipV="1">
                <a:off x="6051560" y="4019550"/>
                <a:ext cx="152390" cy="1349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0" name="组合 312"/>
              <p:cNvGrpSpPr/>
              <p:nvPr/>
            </p:nvGrpSpPr>
            <p:grpSpPr>
              <a:xfrm>
                <a:off x="5416556" y="3427416"/>
                <a:ext cx="630000" cy="740629"/>
                <a:chOff x="7643834" y="2675433"/>
                <a:chExt cx="630000" cy="740629"/>
              </a:xfrm>
            </p:grpSpPr>
            <p:sp>
              <p:nvSpPr>
                <p:cNvPr id="925" name="椭圆 924"/>
                <p:cNvSpPr>
                  <a:spLocks noChangeAspect="1"/>
                </p:cNvSpPr>
                <p:nvPr/>
              </p:nvSpPr>
              <p:spPr>
                <a:xfrm>
                  <a:off x="7643834" y="2786062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6" name="任意多边形 925"/>
                <p:cNvSpPr/>
                <p:nvPr/>
              </p:nvSpPr>
              <p:spPr>
                <a:xfrm>
                  <a:off x="8033332" y="2675433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7" name="流程图: 延期 926"/>
                <p:cNvSpPr/>
                <p:nvPr/>
              </p:nvSpPr>
              <p:spPr>
                <a:xfrm rot="16200000">
                  <a:off x="7869249" y="3179750"/>
                  <a:ext cx="182566" cy="173065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921" name="直接连接符 920"/>
              <p:cNvCxnSpPr/>
              <p:nvPr/>
            </p:nvCxnSpPr>
            <p:spPr>
              <a:xfrm rot="10800000" flipV="1">
                <a:off x="5857934" y="4146550"/>
                <a:ext cx="206316" cy="6986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22" name="Picture 3"/>
              <p:cNvPicPr>
                <a:picLocks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920"/>
              <a:stretch>
                <a:fillRect/>
              </a:stretch>
            </p:blipFill>
            <p:spPr bwMode="auto">
              <a:xfrm rot="13644294" flipH="1" flipV="1">
                <a:off x="6122529" y="3815324"/>
                <a:ext cx="276825" cy="217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23" name="直接连接符 922"/>
              <p:cNvCxnSpPr/>
              <p:nvPr/>
            </p:nvCxnSpPr>
            <p:spPr>
              <a:xfrm rot="10800000" flipH="1" flipV="1">
                <a:off x="5233998" y="4011626"/>
                <a:ext cx="152390" cy="1349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直接连接符 923"/>
              <p:cNvCxnSpPr/>
              <p:nvPr/>
            </p:nvCxnSpPr>
            <p:spPr>
              <a:xfrm rot="10800000" flipH="1" flipV="1">
                <a:off x="5383272" y="4144976"/>
                <a:ext cx="206316" cy="6986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11" name="直接连接符 910"/>
            <p:cNvCxnSpPr/>
            <p:nvPr/>
          </p:nvCxnSpPr>
          <p:spPr>
            <a:xfrm rot="5400000">
              <a:off x="4815680" y="4477558"/>
              <a:ext cx="588981" cy="441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H="1" flipV="1">
              <a:off x="4799014" y="4941902"/>
              <a:ext cx="118076" cy="651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6" name="组合 1025"/>
          <p:cNvGrpSpPr/>
          <p:nvPr/>
        </p:nvGrpSpPr>
        <p:grpSpPr>
          <a:xfrm flipH="1">
            <a:off x="472384" y="-714400"/>
            <a:ext cx="1313534" cy="1651105"/>
            <a:chOff x="5056190" y="3427416"/>
            <a:chExt cx="1313534" cy="1651105"/>
          </a:xfrm>
        </p:grpSpPr>
        <p:pic>
          <p:nvPicPr>
            <p:cNvPr id="1027" name="Picture 3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18601943" flipH="1">
              <a:off x="5025590" y="3812799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28" name="直接连接符 1027"/>
            <p:cNvCxnSpPr/>
            <p:nvPr/>
          </p:nvCxnSpPr>
          <p:spPr>
            <a:xfrm rot="16200000" flipH="1">
              <a:off x="5578478" y="4314828"/>
              <a:ext cx="292098" cy="63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接连接符 1028"/>
            <p:cNvCxnSpPr/>
            <p:nvPr/>
          </p:nvCxnSpPr>
          <p:spPr>
            <a:xfrm>
              <a:off x="5584832" y="4214822"/>
              <a:ext cx="276218" cy="15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0" name="直接连接符 1029"/>
            <p:cNvCxnSpPr/>
            <p:nvPr/>
          </p:nvCxnSpPr>
          <p:spPr>
            <a:xfrm rot="16200000" flipH="1">
              <a:off x="5699917" y="4556920"/>
              <a:ext cx="588981" cy="441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1" name="直接连接符 1030"/>
            <p:cNvCxnSpPr/>
            <p:nvPr/>
          </p:nvCxnSpPr>
          <p:spPr>
            <a:xfrm flipV="1">
              <a:off x="5668962" y="4476738"/>
              <a:ext cx="109530" cy="11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2" name="直接连接符 1031"/>
            <p:cNvCxnSpPr/>
            <p:nvPr/>
          </p:nvCxnSpPr>
          <p:spPr>
            <a:xfrm flipV="1">
              <a:off x="6175386" y="5013340"/>
              <a:ext cx="118076" cy="651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接连接符 1032"/>
            <p:cNvCxnSpPr/>
            <p:nvPr/>
          </p:nvCxnSpPr>
          <p:spPr>
            <a:xfrm rot="10800000" flipV="1">
              <a:off x="6051560" y="4019550"/>
              <a:ext cx="152390" cy="1349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直接连接符 1033"/>
            <p:cNvCxnSpPr/>
            <p:nvPr/>
          </p:nvCxnSpPr>
          <p:spPr>
            <a:xfrm rot="16200000" flipH="1">
              <a:off x="5419735" y="4879985"/>
              <a:ext cx="280974" cy="1063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5" name="直接连接符 1034"/>
            <p:cNvCxnSpPr/>
            <p:nvPr/>
          </p:nvCxnSpPr>
          <p:spPr>
            <a:xfrm rot="5400000">
              <a:off x="5416308" y="4559534"/>
              <a:ext cx="344476" cy="1693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36" name="组合 312"/>
            <p:cNvGrpSpPr/>
            <p:nvPr/>
          </p:nvGrpSpPr>
          <p:grpSpPr>
            <a:xfrm>
              <a:off x="5416556" y="3427416"/>
              <a:ext cx="630000" cy="740629"/>
              <a:chOff x="7643834" y="2675433"/>
              <a:chExt cx="630000" cy="740629"/>
            </a:xfrm>
          </p:grpSpPr>
          <p:sp>
            <p:nvSpPr>
              <p:cNvPr id="1042" name="椭圆 1041"/>
              <p:cNvSpPr>
                <a:spLocks noChangeAspect="1"/>
              </p:cNvSpPr>
              <p:nvPr/>
            </p:nvSpPr>
            <p:spPr>
              <a:xfrm>
                <a:off x="7643834" y="2786062"/>
                <a:ext cx="630000" cy="63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3" name="任意多边形 1042"/>
              <p:cNvSpPr/>
              <p:nvPr/>
            </p:nvSpPr>
            <p:spPr>
              <a:xfrm flipH="1">
                <a:off x="7724796" y="2675433"/>
                <a:ext cx="158776" cy="214314"/>
              </a:xfrm>
              <a:custGeom>
                <a:avLst/>
                <a:gdLst>
                  <a:gd name="connsiteX0" fmla="*/ 92075 w 187325"/>
                  <a:gd name="connsiteY0" fmla="*/ 514350 h 514350"/>
                  <a:gd name="connsiteX1" fmla="*/ 73025 w 187325"/>
                  <a:gd name="connsiteY1" fmla="*/ 485775 h 514350"/>
                  <a:gd name="connsiteX2" fmla="*/ 92075 w 187325"/>
                  <a:gd name="connsiteY2" fmla="*/ 457200 h 514350"/>
                  <a:gd name="connsiteX3" fmla="*/ 111125 w 187325"/>
                  <a:gd name="connsiteY3" fmla="*/ 333375 h 514350"/>
                  <a:gd name="connsiteX4" fmla="*/ 120650 w 187325"/>
                  <a:gd name="connsiteY4" fmla="*/ 304800 h 514350"/>
                  <a:gd name="connsiteX5" fmla="*/ 111125 w 187325"/>
                  <a:gd name="connsiteY5" fmla="*/ 200025 h 514350"/>
                  <a:gd name="connsiteX6" fmla="*/ 82550 w 187325"/>
                  <a:gd name="connsiteY6" fmla="*/ 180975 h 514350"/>
                  <a:gd name="connsiteX7" fmla="*/ 53975 w 187325"/>
                  <a:gd name="connsiteY7" fmla="*/ 152400 h 514350"/>
                  <a:gd name="connsiteX8" fmla="*/ 25400 w 187325"/>
                  <a:gd name="connsiteY8" fmla="*/ 161925 h 514350"/>
                  <a:gd name="connsiteX9" fmla="*/ 25400 w 187325"/>
                  <a:gd name="connsiteY9" fmla="*/ 219075 h 514350"/>
                  <a:gd name="connsiteX10" fmla="*/ 53975 w 187325"/>
                  <a:gd name="connsiteY10" fmla="*/ 228600 h 514350"/>
                  <a:gd name="connsiteX11" fmla="*/ 111125 w 187325"/>
                  <a:gd name="connsiteY11" fmla="*/ 219075 h 514350"/>
                  <a:gd name="connsiteX12" fmla="*/ 139700 w 187325"/>
                  <a:gd name="connsiteY12" fmla="*/ 209550 h 514350"/>
                  <a:gd name="connsiteX13" fmla="*/ 149225 w 187325"/>
                  <a:gd name="connsiteY13" fmla="*/ 161925 h 514350"/>
                  <a:gd name="connsiteX14" fmla="*/ 168275 w 187325"/>
                  <a:gd name="connsiteY14" fmla="*/ 104775 h 514350"/>
                  <a:gd name="connsiteX15" fmla="*/ 187325 w 187325"/>
                  <a:gd name="connsiteY15" fmla="*/ 19050 h 514350"/>
                  <a:gd name="connsiteX16" fmla="*/ 139700 w 187325"/>
                  <a:gd name="connsiteY16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11125 w 187325"/>
                  <a:gd name="connsiteY2" fmla="*/ 333375 h 514350"/>
                  <a:gd name="connsiteX3" fmla="*/ 120650 w 187325"/>
                  <a:gd name="connsiteY3" fmla="*/ 304800 h 514350"/>
                  <a:gd name="connsiteX4" fmla="*/ 111125 w 187325"/>
                  <a:gd name="connsiteY4" fmla="*/ 200025 h 514350"/>
                  <a:gd name="connsiteX5" fmla="*/ 82550 w 187325"/>
                  <a:gd name="connsiteY5" fmla="*/ 180975 h 514350"/>
                  <a:gd name="connsiteX6" fmla="*/ 53975 w 187325"/>
                  <a:gd name="connsiteY6" fmla="*/ 152400 h 514350"/>
                  <a:gd name="connsiteX7" fmla="*/ 25400 w 187325"/>
                  <a:gd name="connsiteY7" fmla="*/ 161925 h 514350"/>
                  <a:gd name="connsiteX8" fmla="*/ 25400 w 187325"/>
                  <a:gd name="connsiteY8" fmla="*/ 219075 h 514350"/>
                  <a:gd name="connsiteX9" fmla="*/ 53975 w 187325"/>
                  <a:gd name="connsiteY9" fmla="*/ 228600 h 514350"/>
                  <a:gd name="connsiteX10" fmla="*/ 111125 w 187325"/>
                  <a:gd name="connsiteY10" fmla="*/ 219075 h 514350"/>
                  <a:gd name="connsiteX11" fmla="*/ 139700 w 187325"/>
                  <a:gd name="connsiteY11" fmla="*/ 209550 h 514350"/>
                  <a:gd name="connsiteX12" fmla="*/ 149225 w 187325"/>
                  <a:gd name="connsiteY12" fmla="*/ 161925 h 514350"/>
                  <a:gd name="connsiteX13" fmla="*/ 168275 w 187325"/>
                  <a:gd name="connsiteY13" fmla="*/ 104775 h 514350"/>
                  <a:gd name="connsiteX14" fmla="*/ 187325 w 187325"/>
                  <a:gd name="connsiteY14" fmla="*/ 19050 h 514350"/>
                  <a:gd name="connsiteX15" fmla="*/ 139700 w 187325"/>
                  <a:gd name="connsiteY15" fmla="*/ 0 h 514350"/>
                  <a:gd name="connsiteX0" fmla="*/ 92075 w 187325"/>
                  <a:gd name="connsiteY0" fmla="*/ 514350 h 514350"/>
                  <a:gd name="connsiteX1" fmla="*/ 92075 w 187325"/>
                  <a:gd name="connsiteY1" fmla="*/ 457200 h 514350"/>
                  <a:gd name="connsiteX2" fmla="*/ 120650 w 187325"/>
                  <a:gd name="connsiteY2" fmla="*/ 304800 h 514350"/>
                  <a:gd name="connsiteX3" fmla="*/ 111125 w 187325"/>
                  <a:gd name="connsiteY3" fmla="*/ 200025 h 514350"/>
                  <a:gd name="connsiteX4" fmla="*/ 82550 w 187325"/>
                  <a:gd name="connsiteY4" fmla="*/ 180975 h 514350"/>
                  <a:gd name="connsiteX5" fmla="*/ 53975 w 187325"/>
                  <a:gd name="connsiteY5" fmla="*/ 152400 h 514350"/>
                  <a:gd name="connsiteX6" fmla="*/ 25400 w 187325"/>
                  <a:gd name="connsiteY6" fmla="*/ 161925 h 514350"/>
                  <a:gd name="connsiteX7" fmla="*/ 25400 w 187325"/>
                  <a:gd name="connsiteY7" fmla="*/ 219075 h 514350"/>
                  <a:gd name="connsiteX8" fmla="*/ 53975 w 187325"/>
                  <a:gd name="connsiteY8" fmla="*/ 228600 h 514350"/>
                  <a:gd name="connsiteX9" fmla="*/ 111125 w 187325"/>
                  <a:gd name="connsiteY9" fmla="*/ 219075 h 514350"/>
                  <a:gd name="connsiteX10" fmla="*/ 139700 w 187325"/>
                  <a:gd name="connsiteY10" fmla="*/ 209550 h 514350"/>
                  <a:gd name="connsiteX11" fmla="*/ 149225 w 187325"/>
                  <a:gd name="connsiteY11" fmla="*/ 161925 h 514350"/>
                  <a:gd name="connsiteX12" fmla="*/ 168275 w 187325"/>
                  <a:gd name="connsiteY12" fmla="*/ 104775 h 514350"/>
                  <a:gd name="connsiteX13" fmla="*/ 187325 w 187325"/>
                  <a:gd name="connsiteY13" fmla="*/ 19050 h 514350"/>
                  <a:gd name="connsiteX14" fmla="*/ 139700 w 187325"/>
                  <a:gd name="connsiteY14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87325"/>
                  <a:gd name="connsiteY0" fmla="*/ 514350 h 514350"/>
                  <a:gd name="connsiteX1" fmla="*/ 120650 w 187325"/>
                  <a:gd name="connsiteY1" fmla="*/ 304800 h 514350"/>
                  <a:gd name="connsiteX2" fmla="*/ 111125 w 187325"/>
                  <a:gd name="connsiteY2" fmla="*/ 200025 h 514350"/>
                  <a:gd name="connsiteX3" fmla="*/ 82550 w 187325"/>
                  <a:gd name="connsiteY3" fmla="*/ 180975 h 514350"/>
                  <a:gd name="connsiteX4" fmla="*/ 53975 w 187325"/>
                  <a:gd name="connsiteY4" fmla="*/ 152400 h 514350"/>
                  <a:gd name="connsiteX5" fmla="*/ 25400 w 187325"/>
                  <a:gd name="connsiteY5" fmla="*/ 161925 h 514350"/>
                  <a:gd name="connsiteX6" fmla="*/ 25400 w 187325"/>
                  <a:gd name="connsiteY6" fmla="*/ 219075 h 514350"/>
                  <a:gd name="connsiteX7" fmla="*/ 53975 w 187325"/>
                  <a:gd name="connsiteY7" fmla="*/ 228600 h 514350"/>
                  <a:gd name="connsiteX8" fmla="*/ 111125 w 187325"/>
                  <a:gd name="connsiteY8" fmla="*/ 219075 h 514350"/>
                  <a:gd name="connsiteX9" fmla="*/ 139700 w 187325"/>
                  <a:gd name="connsiteY9" fmla="*/ 209550 h 514350"/>
                  <a:gd name="connsiteX10" fmla="*/ 149225 w 187325"/>
                  <a:gd name="connsiteY10" fmla="*/ 161925 h 514350"/>
                  <a:gd name="connsiteX11" fmla="*/ 168275 w 187325"/>
                  <a:gd name="connsiteY11" fmla="*/ 104775 h 514350"/>
                  <a:gd name="connsiteX12" fmla="*/ 187325 w 187325"/>
                  <a:gd name="connsiteY12" fmla="*/ 19050 h 514350"/>
                  <a:gd name="connsiteX13" fmla="*/ 139700 w 187325"/>
                  <a:gd name="connsiteY13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53975 w 168275"/>
                  <a:gd name="connsiteY4" fmla="*/ 152400 h 514350"/>
                  <a:gd name="connsiteX5" fmla="*/ 25400 w 168275"/>
                  <a:gd name="connsiteY5" fmla="*/ 161925 h 514350"/>
                  <a:gd name="connsiteX6" fmla="*/ 25400 w 168275"/>
                  <a:gd name="connsiteY6" fmla="*/ 219075 h 514350"/>
                  <a:gd name="connsiteX7" fmla="*/ 53975 w 168275"/>
                  <a:gd name="connsiteY7" fmla="*/ 228600 h 514350"/>
                  <a:gd name="connsiteX8" fmla="*/ 111125 w 168275"/>
                  <a:gd name="connsiteY8" fmla="*/ 219075 h 514350"/>
                  <a:gd name="connsiteX9" fmla="*/ 139700 w 168275"/>
                  <a:gd name="connsiteY9" fmla="*/ 209550 h 514350"/>
                  <a:gd name="connsiteX10" fmla="*/ 149225 w 168275"/>
                  <a:gd name="connsiteY10" fmla="*/ 161925 h 514350"/>
                  <a:gd name="connsiteX11" fmla="*/ 168275 w 168275"/>
                  <a:gd name="connsiteY11" fmla="*/ 104775 h 514350"/>
                  <a:gd name="connsiteX12" fmla="*/ 139700 w 168275"/>
                  <a:gd name="connsiteY12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28600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92075 w 168275"/>
                  <a:gd name="connsiteY0" fmla="*/ 514350 h 514350"/>
                  <a:gd name="connsiteX1" fmla="*/ 120650 w 168275"/>
                  <a:gd name="connsiteY1" fmla="*/ 304800 h 514350"/>
                  <a:gd name="connsiteX2" fmla="*/ 111125 w 168275"/>
                  <a:gd name="connsiteY2" fmla="*/ 200025 h 514350"/>
                  <a:gd name="connsiteX3" fmla="*/ 82550 w 168275"/>
                  <a:gd name="connsiteY3" fmla="*/ 180975 h 514350"/>
                  <a:gd name="connsiteX4" fmla="*/ 25400 w 168275"/>
                  <a:gd name="connsiteY4" fmla="*/ 161925 h 514350"/>
                  <a:gd name="connsiteX5" fmla="*/ 25400 w 168275"/>
                  <a:gd name="connsiteY5" fmla="*/ 219075 h 514350"/>
                  <a:gd name="connsiteX6" fmla="*/ 53975 w 168275"/>
                  <a:gd name="connsiteY6" fmla="*/ 275782 h 514350"/>
                  <a:gd name="connsiteX7" fmla="*/ 111125 w 168275"/>
                  <a:gd name="connsiteY7" fmla="*/ 219075 h 514350"/>
                  <a:gd name="connsiteX8" fmla="*/ 139700 w 168275"/>
                  <a:gd name="connsiteY8" fmla="*/ 209550 h 514350"/>
                  <a:gd name="connsiteX9" fmla="*/ 149225 w 168275"/>
                  <a:gd name="connsiteY9" fmla="*/ 161925 h 514350"/>
                  <a:gd name="connsiteX10" fmla="*/ 168275 w 168275"/>
                  <a:gd name="connsiteY10" fmla="*/ 104775 h 514350"/>
                  <a:gd name="connsiteX11" fmla="*/ 139700 w 168275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19075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53459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120134 w 196334"/>
                  <a:gd name="connsiteY0" fmla="*/ 514350 h 514350"/>
                  <a:gd name="connsiteX1" fmla="*/ 148709 w 196334"/>
                  <a:gd name="connsiteY1" fmla="*/ 304800 h 514350"/>
                  <a:gd name="connsiteX2" fmla="*/ 139184 w 196334"/>
                  <a:gd name="connsiteY2" fmla="*/ 200025 h 514350"/>
                  <a:gd name="connsiteX3" fmla="*/ 110609 w 196334"/>
                  <a:gd name="connsiteY3" fmla="*/ 180975 h 514350"/>
                  <a:gd name="connsiteX4" fmla="*/ 81505 w 196334"/>
                  <a:gd name="connsiteY4" fmla="*/ 161925 h 514350"/>
                  <a:gd name="connsiteX5" fmla="*/ 25400 w 196334"/>
                  <a:gd name="connsiteY5" fmla="*/ 219075 h 514350"/>
                  <a:gd name="connsiteX6" fmla="*/ 82034 w 196334"/>
                  <a:gd name="connsiteY6" fmla="*/ 275782 h 514350"/>
                  <a:gd name="connsiteX7" fmla="*/ 139184 w 196334"/>
                  <a:gd name="connsiteY7" fmla="*/ 266257 h 514350"/>
                  <a:gd name="connsiteX8" fmla="*/ 167759 w 196334"/>
                  <a:gd name="connsiteY8" fmla="*/ 209550 h 514350"/>
                  <a:gd name="connsiteX9" fmla="*/ 177284 w 196334"/>
                  <a:gd name="connsiteY9" fmla="*/ 161925 h 514350"/>
                  <a:gd name="connsiteX10" fmla="*/ 196334 w 196334"/>
                  <a:gd name="connsiteY10" fmla="*/ 104775 h 514350"/>
                  <a:gd name="connsiteX11" fmla="*/ 167759 w 196334"/>
                  <a:gd name="connsiteY11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38188 w 123913"/>
                  <a:gd name="connsiteY3" fmla="*/ 180975 h 514350"/>
                  <a:gd name="connsiteX4" fmla="*/ 9084 w 123913"/>
                  <a:gd name="connsiteY4" fmla="*/ 161925 h 514350"/>
                  <a:gd name="connsiteX5" fmla="*/ 9613 w 123913"/>
                  <a:gd name="connsiteY5" fmla="*/ 275782 h 514350"/>
                  <a:gd name="connsiteX6" fmla="*/ 66763 w 123913"/>
                  <a:gd name="connsiteY6" fmla="*/ 266257 h 514350"/>
                  <a:gd name="connsiteX7" fmla="*/ 95338 w 123913"/>
                  <a:gd name="connsiteY7" fmla="*/ 209550 h 514350"/>
                  <a:gd name="connsiteX8" fmla="*/ 104863 w 123913"/>
                  <a:gd name="connsiteY8" fmla="*/ 161925 h 514350"/>
                  <a:gd name="connsiteX9" fmla="*/ 123913 w 123913"/>
                  <a:gd name="connsiteY9" fmla="*/ 104775 h 514350"/>
                  <a:gd name="connsiteX10" fmla="*/ 95338 w 123913"/>
                  <a:gd name="connsiteY10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04863 w 123913"/>
                  <a:gd name="connsiteY7" fmla="*/ 161925 h 514350"/>
                  <a:gd name="connsiteX8" fmla="*/ 123913 w 123913"/>
                  <a:gd name="connsiteY8" fmla="*/ 104775 h 514350"/>
                  <a:gd name="connsiteX9" fmla="*/ 95338 w 123913"/>
                  <a:gd name="connsiteY9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23913"/>
                  <a:gd name="connsiteY0" fmla="*/ 514350 h 514350"/>
                  <a:gd name="connsiteX1" fmla="*/ 76288 w 123913"/>
                  <a:gd name="connsiteY1" fmla="*/ 304800 h 514350"/>
                  <a:gd name="connsiteX2" fmla="*/ 66763 w 123913"/>
                  <a:gd name="connsiteY2" fmla="*/ 200025 h 514350"/>
                  <a:gd name="connsiteX3" fmla="*/ 9084 w 123913"/>
                  <a:gd name="connsiteY3" fmla="*/ 161925 h 514350"/>
                  <a:gd name="connsiteX4" fmla="*/ 9613 w 123913"/>
                  <a:gd name="connsiteY4" fmla="*/ 275782 h 514350"/>
                  <a:gd name="connsiteX5" fmla="*/ 66763 w 123913"/>
                  <a:gd name="connsiteY5" fmla="*/ 266257 h 514350"/>
                  <a:gd name="connsiteX6" fmla="*/ 95338 w 123913"/>
                  <a:gd name="connsiteY6" fmla="*/ 209550 h 514350"/>
                  <a:gd name="connsiteX7" fmla="*/ 123913 w 123913"/>
                  <a:gd name="connsiteY7" fmla="*/ 104775 h 514350"/>
                  <a:gd name="connsiteX8" fmla="*/ 95338 w 12391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47713 w 143893"/>
                  <a:gd name="connsiteY0" fmla="*/ 514350 h 514350"/>
                  <a:gd name="connsiteX1" fmla="*/ 76288 w 143893"/>
                  <a:gd name="connsiteY1" fmla="*/ 304800 h 514350"/>
                  <a:gd name="connsiteX2" fmla="*/ 66763 w 143893"/>
                  <a:gd name="connsiteY2" fmla="*/ 200025 h 514350"/>
                  <a:gd name="connsiteX3" fmla="*/ 9084 w 143893"/>
                  <a:gd name="connsiteY3" fmla="*/ 161925 h 514350"/>
                  <a:gd name="connsiteX4" fmla="*/ 9613 w 143893"/>
                  <a:gd name="connsiteY4" fmla="*/ 275782 h 514350"/>
                  <a:gd name="connsiteX5" fmla="*/ 66763 w 143893"/>
                  <a:gd name="connsiteY5" fmla="*/ 266257 h 514350"/>
                  <a:gd name="connsiteX6" fmla="*/ 95338 w 143893"/>
                  <a:gd name="connsiteY6" fmla="*/ 209550 h 514350"/>
                  <a:gd name="connsiteX7" fmla="*/ 123913 w 143893"/>
                  <a:gd name="connsiteY7" fmla="*/ 104775 h 514350"/>
                  <a:gd name="connsiteX8" fmla="*/ 95338 w 143893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12519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140565 w 161074"/>
                  <a:gd name="connsiteY6" fmla="*/ 209550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  <a:gd name="connsiteX0" fmla="*/ 64894 w 161074"/>
                  <a:gd name="connsiteY0" fmla="*/ 514350 h 514350"/>
                  <a:gd name="connsiteX1" fmla="*/ 93469 w 161074"/>
                  <a:gd name="connsiteY1" fmla="*/ 304800 h 514350"/>
                  <a:gd name="connsiteX2" fmla="*/ 83944 w 161074"/>
                  <a:gd name="connsiteY2" fmla="*/ 200025 h 514350"/>
                  <a:gd name="connsiteX3" fmla="*/ 26265 w 161074"/>
                  <a:gd name="connsiteY3" fmla="*/ 161925 h 514350"/>
                  <a:gd name="connsiteX4" fmla="*/ 26794 w 161074"/>
                  <a:gd name="connsiteY4" fmla="*/ 275782 h 514350"/>
                  <a:gd name="connsiteX5" fmla="*/ 83944 w 161074"/>
                  <a:gd name="connsiteY5" fmla="*/ 266257 h 514350"/>
                  <a:gd name="connsiteX6" fmla="*/ 98480 w 161074"/>
                  <a:gd name="connsiteY6" fmla="*/ 138761 h 514350"/>
                  <a:gd name="connsiteX7" fmla="*/ 141094 w 161074"/>
                  <a:gd name="connsiteY7" fmla="*/ 104775 h 514350"/>
                  <a:gd name="connsiteX8" fmla="*/ 112519 w 161074"/>
                  <a:gd name="connsiteY8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74" h="514350">
                    <a:moveTo>
                      <a:pt x="64894" y="514350"/>
                    </a:moveTo>
                    <a:cubicBezTo>
                      <a:pt x="70847" y="470694"/>
                      <a:pt x="96644" y="339725"/>
                      <a:pt x="93469" y="304800"/>
                    </a:cubicBezTo>
                    <a:cubicBezTo>
                      <a:pt x="90294" y="269875"/>
                      <a:pt x="94257" y="233543"/>
                      <a:pt x="83944" y="200025"/>
                    </a:cubicBezTo>
                    <a:cubicBezTo>
                      <a:pt x="72743" y="176213"/>
                      <a:pt x="73197" y="131997"/>
                      <a:pt x="26265" y="161925"/>
                    </a:cubicBezTo>
                    <a:cubicBezTo>
                      <a:pt x="0" y="220195"/>
                      <a:pt x="17181" y="258393"/>
                      <a:pt x="26794" y="275782"/>
                    </a:cubicBezTo>
                    <a:cubicBezTo>
                      <a:pt x="71094" y="333951"/>
                      <a:pt x="86601" y="292468"/>
                      <a:pt x="83944" y="266257"/>
                    </a:cubicBezTo>
                    <a:cubicBezTo>
                      <a:pt x="161074" y="243630"/>
                      <a:pt x="88955" y="165675"/>
                      <a:pt x="98480" y="138761"/>
                    </a:cubicBezTo>
                    <a:cubicBezTo>
                      <a:pt x="108005" y="111847"/>
                      <a:pt x="141094" y="139700"/>
                      <a:pt x="141094" y="104775"/>
                    </a:cubicBezTo>
                    <a:cubicBezTo>
                      <a:pt x="139507" y="77788"/>
                      <a:pt x="118472" y="21828"/>
                      <a:pt x="112519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4" name="流程图: 延期 1043"/>
              <p:cNvSpPr/>
              <p:nvPr/>
            </p:nvSpPr>
            <p:spPr>
              <a:xfrm rot="16200000">
                <a:off x="7869249" y="3179750"/>
                <a:ext cx="182566" cy="173065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37" name="直接连接符 1036"/>
            <p:cNvCxnSpPr/>
            <p:nvPr/>
          </p:nvCxnSpPr>
          <p:spPr>
            <a:xfrm rot="10800000" flipV="1">
              <a:off x="5857934" y="4146550"/>
              <a:ext cx="206316" cy="69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38" name="Picture 3"/>
            <p:cNvPicPr>
              <a:picLocks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920"/>
            <a:stretch>
              <a:fillRect/>
            </a:stretch>
          </p:blipFill>
          <p:spPr bwMode="auto">
            <a:xfrm rot="13644294" flipH="1" flipV="1">
              <a:off x="6122529" y="3815324"/>
              <a:ext cx="276825" cy="217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39" name="直接连接符 1038"/>
            <p:cNvCxnSpPr/>
            <p:nvPr/>
          </p:nvCxnSpPr>
          <p:spPr>
            <a:xfrm rot="10800000" flipH="1" flipV="1">
              <a:off x="5233998" y="4011626"/>
              <a:ext cx="152390" cy="1349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0" name="直接连接符 1039"/>
            <p:cNvCxnSpPr/>
            <p:nvPr/>
          </p:nvCxnSpPr>
          <p:spPr>
            <a:xfrm rot="10800000" flipH="1" flipV="1">
              <a:off x="5383272" y="4144976"/>
              <a:ext cx="206316" cy="69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接连接符 1040"/>
            <p:cNvCxnSpPr/>
            <p:nvPr/>
          </p:nvCxnSpPr>
          <p:spPr>
            <a:xfrm flipV="1">
              <a:off x="5500694" y="5072078"/>
              <a:ext cx="138120" cy="15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7" name="组合 1046"/>
          <p:cNvGrpSpPr/>
          <p:nvPr/>
        </p:nvGrpSpPr>
        <p:grpSpPr>
          <a:xfrm>
            <a:off x="428596" y="-714400"/>
            <a:ext cx="1313534" cy="1894518"/>
            <a:chOff x="4714876" y="3357566"/>
            <a:chExt cx="1313534" cy="1894518"/>
          </a:xfrm>
        </p:grpSpPr>
        <p:grpSp>
          <p:nvGrpSpPr>
            <p:cNvPr id="1048" name="组合 370"/>
            <p:cNvGrpSpPr/>
            <p:nvPr/>
          </p:nvGrpSpPr>
          <p:grpSpPr>
            <a:xfrm>
              <a:off x="4714876" y="3357566"/>
              <a:ext cx="1313534" cy="1894518"/>
              <a:chOff x="5056190" y="3427416"/>
              <a:chExt cx="1313534" cy="1894518"/>
            </a:xfrm>
          </p:grpSpPr>
          <p:pic>
            <p:nvPicPr>
              <p:cNvPr id="1051" name="Picture 3"/>
              <p:cNvPicPr>
                <a:picLocks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8601943" flipH="1">
                <a:off x="5025590" y="381279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052" name="直接连接符 1051"/>
              <p:cNvCxnSpPr/>
              <p:nvPr/>
            </p:nvCxnSpPr>
            <p:spPr>
              <a:xfrm rot="16200000" flipH="1">
                <a:off x="5578478" y="4314828"/>
                <a:ext cx="292098" cy="634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/>
              <p:nvPr/>
            </p:nvCxnSpPr>
            <p:spPr>
              <a:xfrm>
                <a:off x="5584832" y="4214822"/>
                <a:ext cx="276218" cy="15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/>
              <p:nvPr/>
            </p:nvCxnSpPr>
            <p:spPr>
              <a:xfrm rot="16200000" flipH="1">
                <a:off x="5410200" y="4846635"/>
                <a:ext cx="742955" cy="1587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5" name="直接连接符 1054"/>
              <p:cNvCxnSpPr/>
              <p:nvPr/>
            </p:nvCxnSpPr>
            <p:spPr>
              <a:xfrm flipV="1">
                <a:off x="5668962" y="4476738"/>
                <a:ext cx="109530" cy="115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6" name="直接连接符 1055"/>
              <p:cNvCxnSpPr/>
              <p:nvPr/>
            </p:nvCxnSpPr>
            <p:spPr>
              <a:xfrm rot="5400000" flipH="1" flipV="1">
                <a:off x="5716750" y="5229086"/>
                <a:ext cx="123809" cy="61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7" name="直接连接符 1056"/>
              <p:cNvCxnSpPr/>
              <p:nvPr/>
            </p:nvCxnSpPr>
            <p:spPr>
              <a:xfrm rot="10800000" flipV="1">
                <a:off x="6051560" y="4019550"/>
                <a:ext cx="152390" cy="1349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58" name="组合 312"/>
              <p:cNvGrpSpPr/>
              <p:nvPr/>
            </p:nvGrpSpPr>
            <p:grpSpPr>
              <a:xfrm>
                <a:off x="5416556" y="3427416"/>
                <a:ext cx="630000" cy="740629"/>
                <a:chOff x="7643834" y="2675433"/>
                <a:chExt cx="630000" cy="740629"/>
              </a:xfrm>
            </p:grpSpPr>
            <p:sp>
              <p:nvSpPr>
                <p:cNvPr id="1063" name="椭圆 1062"/>
                <p:cNvSpPr>
                  <a:spLocks noChangeAspect="1"/>
                </p:cNvSpPr>
                <p:nvPr/>
              </p:nvSpPr>
              <p:spPr>
                <a:xfrm>
                  <a:off x="7643834" y="2786062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4" name="任意多边形 1063"/>
                <p:cNvSpPr/>
                <p:nvPr/>
              </p:nvSpPr>
              <p:spPr>
                <a:xfrm>
                  <a:off x="8033332" y="2675433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5" name="流程图: 延期 1064"/>
                <p:cNvSpPr/>
                <p:nvPr/>
              </p:nvSpPr>
              <p:spPr>
                <a:xfrm rot="16200000">
                  <a:off x="7869249" y="3179750"/>
                  <a:ext cx="182566" cy="173065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59" name="直接连接符 1058"/>
              <p:cNvCxnSpPr/>
              <p:nvPr/>
            </p:nvCxnSpPr>
            <p:spPr>
              <a:xfrm rot="10800000" flipV="1">
                <a:off x="5857934" y="4146550"/>
                <a:ext cx="206316" cy="6986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60" name="Picture 3"/>
              <p:cNvPicPr>
                <a:picLocks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920"/>
              <a:stretch>
                <a:fillRect/>
              </a:stretch>
            </p:blipFill>
            <p:spPr bwMode="auto">
              <a:xfrm rot="13644294" flipH="1" flipV="1">
                <a:off x="6122529" y="3815324"/>
                <a:ext cx="276825" cy="217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061" name="直接连接符 1060"/>
              <p:cNvCxnSpPr/>
              <p:nvPr/>
            </p:nvCxnSpPr>
            <p:spPr>
              <a:xfrm rot="10800000" flipH="1" flipV="1">
                <a:off x="5233998" y="4011626"/>
                <a:ext cx="152390" cy="1349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2" name="直接连接符 1061"/>
              <p:cNvCxnSpPr/>
              <p:nvPr/>
            </p:nvCxnSpPr>
            <p:spPr>
              <a:xfrm rot="10800000" flipH="1" flipV="1">
                <a:off x="5383272" y="4144976"/>
                <a:ext cx="206316" cy="6986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直接连接符 1048"/>
            <p:cNvCxnSpPr/>
            <p:nvPr/>
          </p:nvCxnSpPr>
          <p:spPr>
            <a:xfrm rot="16200000" flipH="1">
              <a:off x="4954918" y="4779658"/>
              <a:ext cx="770244" cy="18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直接连接符 1049"/>
            <p:cNvCxnSpPr/>
            <p:nvPr/>
          </p:nvCxnSpPr>
          <p:spPr>
            <a:xfrm rot="16200000" flipV="1">
              <a:off x="5312369" y="5146645"/>
              <a:ext cx="95660" cy="714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5" name="矩形 1044"/>
          <p:cNvSpPr/>
          <p:nvPr/>
        </p:nvSpPr>
        <p:spPr>
          <a:xfrm>
            <a:off x="-43543" y="-14514"/>
            <a:ext cx="9238343" cy="243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6" name="组合 1065"/>
          <p:cNvGrpSpPr/>
          <p:nvPr/>
        </p:nvGrpSpPr>
        <p:grpSpPr>
          <a:xfrm>
            <a:off x="928662" y="1864773"/>
            <a:ext cx="7242692" cy="2564363"/>
            <a:chOff x="753745" y="1526187"/>
            <a:chExt cx="7242692" cy="2564363"/>
          </a:xfrm>
        </p:grpSpPr>
        <p:sp>
          <p:nvSpPr>
            <p:cNvPr id="1067" name="矩形 1066"/>
            <p:cNvSpPr/>
            <p:nvPr/>
          </p:nvSpPr>
          <p:spPr>
            <a:xfrm rot="20486175">
              <a:off x="753745" y="2151558"/>
              <a:ext cx="4857784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0" b="1" spc="1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00B0F0">
                          <a:shade val="30000"/>
                          <a:satMod val="115000"/>
                        </a:srgbClr>
                      </a:gs>
                      <a:gs pos="50000">
                        <a:srgbClr val="00B0F0">
                          <a:shade val="67500"/>
                          <a:satMod val="115000"/>
                        </a:srgbClr>
                      </a:gs>
                      <a:gs pos="100000">
                        <a:srgbClr val="00B0F0">
                          <a:shade val="100000"/>
                          <a:satMod val="115000"/>
                        </a:srgbClr>
                      </a:gs>
                    </a:gsLst>
                    <a:lin ang="8100000" scaled="1"/>
                    <a:tileRect/>
                  </a:gra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幼圆" pitchFamily="49" charset="-122"/>
                  <a:ea typeface="幼圆" pitchFamily="49" charset="-122"/>
                </a:rPr>
                <a:t>飓风</a:t>
              </a:r>
              <a:endParaRPr lang="zh-CN" altLang="en-US" sz="12000" b="1" spc="1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  <a:tileRect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幼圆" pitchFamily="49" charset="-122"/>
                <a:ea typeface="幼圆" pitchFamily="49" charset="-122"/>
              </a:endParaRPr>
            </a:p>
          </p:txBody>
        </p:sp>
        <p:grpSp>
          <p:nvGrpSpPr>
            <p:cNvPr id="1068" name="组合 17"/>
            <p:cNvGrpSpPr/>
            <p:nvPr/>
          </p:nvGrpSpPr>
          <p:grpSpPr>
            <a:xfrm rot="20477820">
              <a:off x="4348665" y="2031997"/>
              <a:ext cx="3458382" cy="551119"/>
              <a:chOff x="5245980" y="2428872"/>
              <a:chExt cx="3458382" cy="551119"/>
            </a:xfrm>
          </p:grpSpPr>
          <p:sp>
            <p:nvSpPr>
              <p:cNvPr id="1073" name="矩形 1072"/>
              <p:cNvSpPr/>
              <p:nvPr/>
            </p:nvSpPr>
            <p:spPr>
              <a:xfrm>
                <a:off x="6672200" y="2444046"/>
                <a:ext cx="2032162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经济损失：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812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亿美元</a:t>
                </a:r>
              </a:p>
              <a:p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死亡人数：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&gt;1833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人</a:t>
                </a:r>
                <a:endPara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4" name="矩形 1073"/>
              <p:cNvSpPr/>
              <p:nvPr/>
            </p:nvSpPr>
            <p:spPr>
              <a:xfrm>
                <a:off x="5245980" y="2428872"/>
                <a:ext cx="1683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【</a:t>
                </a:r>
                <a:r>
                  <a:rPr lang="zh-CN" altLang="en-US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卡特里娜</a:t>
                </a:r>
                <a:r>
                  <a:rPr lang="en-US" altLang="zh-CN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】</a:t>
                </a:r>
                <a:r>
                  <a:rPr lang="zh-CN" altLang="en-US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zh-CN" altLang="en-US" dirty="0">
                  <a:ln w="18415" cmpd="sng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5" name="矩形 1074"/>
              <p:cNvSpPr/>
              <p:nvPr/>
            </p:nvSpPr>
            <p:spPr>
              <a:xfrm>
                <a:off x="5322716" y="2672214"/>
                <a:ext cx="14638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2005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年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8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月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25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日</a:t>
                </a:r>
                <a:endParaRPr lang="en-US" altLang="zh-CN" sz="1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069" name="组合 16"/>
            <p:cNvGrpSpPr/>
            <p:nvPr/>
          </p:nvGrpSpPr>
          <p:grpSpPr>
            <a:xfrm rot="20470303">
              <a:off x="4202229" y="1526187"/>
              <a:ext cx="3794208" cy="551119"/>
              <a:chOff x="5349792" y="3092199"/>
              <a:chExt cx="3794208" cy="551119"/>
            </a:xfrm>
          </p:grpSpPr>
          <p:sp>
            <p:nvSpPr>
              <p:cNvPr id="1070" name="矩形 1069"/>
              <p:cNvSpPr/>
              <p:nvPr/>
            </p:nvSpPr>
            <p:spPr>
              <a:xfrm>
                <a:off x="6754680" y="3106713"/>
                <a:ext cx="2389320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经济损失：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146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万亿新台币</a:t>
                </a:r>
              </a:p>
              <a:p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死亡人数：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461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人</a:t>
                </a:r>
                <a:endPara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1" name="矩形 1070"/>
              <p:cNvSpPr/>
              <p:nvPr/>
            </p:nvSpPr>
            <p:spPr>
              <a:xfrm>
                <a:off x="5349792" y="3092199"/>
                <a:ext cx="1523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【</a:t>
                </a:r>
                <a:r>
                  <a:rPr lang="zh-CN" altLang="en-US" spc="300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莫拉克</a:t>
                </a:r>
                <a:r>
                  <a:rPr lang="en-US" altLang="zh-CN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】</a:t>
                </a:r>
                <a:r>
                  <a:rPr lang="zh-CN" altLang="en-US" dirty="0" smtClean="0">
                    <a:ln w="18415" cmpd="sng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zh-CN" altLang="en-US" dirty="0">
                  <a:ln w="18415" cmpd="sng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2" name="矩形 1071"/>
              <p:cNvSpPr/>
              <p:nvPr/>
            </p:nvSpPr>
            <p:spPr>
              <a:xfrm>
                <a:off x="5428514" y="3335541"/>
                <a:ext cx="13580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2009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年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8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月</a:t>
                </a:r>
                <a:r>
                  <a:rPr lang="en-US" altLang="zh-CN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8</a:t>
                </a:r>
                <a:r>
                  <a:rPr lang="zh-CN" altLang="en-US" sz="1400" dirty="0" smtClean="0">
                    <a:ln w="18415" cmpd="sng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日</a:t>
                </a:r>
                <a:endParaRPr lang="en-US" altLang="zh-CN" sz="1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860" name="被打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9410736" y="2214558"/>
            <a:ext cx="304800" cy="304800"/>
          </a:xfrm>
          <a:prstGeom prst="rect">
            <a:avLst/>
          </a:prstGeom>
        </p:spPr>
      </p:pic>
      <p:pic>
        <p:nvPicPr>
          <p:cNvPr id="861" name="旋转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9429784" y="2643186"/>
            <a:ext cx="304800" cy="304800"/>
          </a:xfrm>
          <a:prstGeom prst="rect">
            <a:avLst/>
          </a:prstGeom>
        </p:spPr>
      </p:pic>
      <p:pic>
        <p:nvPicPr>
          <p:cNvPr id="862" name="紧张音效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2" cstate="print"/>
          <a:stretch>
            <a:fillRect/>
          </a:stretch>
        </p:blipFill>
        <p:spPr>
          <a:xfrm>
            <a:off x="9429784" y="30718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02 -0.57773 C -0.09306 -0.51138 -0.03195 -0.45308 0.04496 -0.45058 C 0.1059 -0.4453 0.1559 -0.47695 0.15694 -0.51721 C 0.15694 -0.55663 0.10798 -0.59383 0.046 -0.59578 C 0.01493 -0.59578 -0.01302 -0.59106 -0.03299 -0.57773 C -0.06198 -0.55941 -0.079 -0.52998 -0.079 -0.49528 C -0.079 -0.47695 -0.07396 -0.45863 -0.06493 -0.44253 C -0.0441 -0.4081 -0.00295 -0.3845 0.04392 -0.38173 C 0.09896 -0.37645 0.14392 -0.40588 0.14392 -0.43975 C 0.14496 -0.47695 0.1 -0.50888 0.04496 -0.51443 C 0.01701 -0.51443 -0.00799 -0.50888 -0.02709 -0.49805 C -0.05209 -0.47973 -0.06806 -0.45058 -0.06806 -0.42143 C -0.06806 -0.40588 -0.06302 -0.38978 -0.05504 -0.3734 C -0.03594 -0.34453 2.22222E-6 -0.32093 0.04305 -0.31843 C 0.09305 -0.31565 0.13298 -0.34203 0.13298 -0.3734 C 0.13403 -0.40588 0.09392 -0.43475 0.04392 -0.43753 C 0.01892 -0.43975 -0.004 -0.43475 -0.02101 -0.4242 C -0.0441 -0.4081 -0.05695 -0.3845 -0.05695 -0.35535 C -0.05695 -0.34203 -0.05295 -0.3262 -0.04601 -0.31316 C -0.029 -0.2865 0.00399 -0.2654 0.04201 -0.26291 C 0.08698 -0.26291 0.12291 -0.284 0.12291 -0.31316 C 0.12291 -0.34203 0.08802 -0.36868 0.04305 -0.37118 C 0.021 -0.37118 2.22222E-6 -0.3659 -0.01493 -0.35785 C -0.03594 -0.34453 -0.04809 -0.32093 -0.04896 -0.29678 C -0.04896 -0.284 -0.0441 -0.27068 -0.03802 -0.26013 C -0.02309 -0.23348 0.00694 -0.21515 0.04097 -0.21515 C 0.0809 -0.21238 0.11406 -0.2307 0.11406 -0.25735 C 0.11493 -0.284 0.08194 -0.3076 0.04201 -0.3101 C 0.02205 -0.3101 0.00295 -0.3076 -0.01007 -0.29678 C -0.029 -0.2865 -0.03993 -0.2654 -0.03993 -0.24403 C -0.03993 -0.2307 -0.03698 -0.22043 -0.03108 -0.2096 C -0.01702 -0.186 0.00903 -0.17018 0.03993 -0.16713 C 0.07691 -0.16713 0.1059 -0.1835 0.1059 -0.2071 C 0.10694 -0.2307 0.07795 -0.25236 0.04097 -0.25458 C 0.02291 -0.25458 0.00694 -0.25236 -0.00504 -0.24403 C -0.02205 -0.23348 -0.03195 -0.21515 -0.03195 -0.19378 C -0.03195 -0.1835 -0.029 -0.17518 -0.02396 -0.16435 C -0.01198 -0.14325 0.01198 -0.1302 0.03993 -0.1277 C 0.07291 -0.12493 0.09896 -0.14103 0.09896 -0.16435 C 0.09896 -0.1835 0.07396 -0.2046 0.04097 -0.2046 C 0.02396 -0.2071 0.00903 -0.20183 -0.00209 -0.19683 C -0.01702 -0.186 -0.02604 -0.17018 -0.02604 -0.15158 C -0.02604 -0.14103 -0.02309 -0.1327 -0.01806 -0.12493 C -0.00695 -0.1066 0.01493 -0.09328 0.03906 -0.09022 C 0.06892 -0.08772 0.09305 -0.10355 0.09305 -0.12215 C 0.09305 -0.14325 0.06892 -0.15935 0.03993 -0.16213 C 0.02604 -0.16213 0.01198 -0.15935 0.00191 -0.15158 C -0.01198 -0.14325 -0.01997 -0.1302 -0.01997 -0.1116 C -0.01997 -0.10355 -0.01702 -0.09578 -0.01302 -0.08772 C -0.00295 -0.07218 0.01597 -0.05885 0.03906 -0.05885 C 0.06493 -0.05608 0.08698 -0.06912 0.08698 -0.08772 C 0.08698 -0.10355 0.06597 -0.11993 0.03906 -0.11993 C 0.02691 -0.12215 0.01406 -0.11993 0.00503 -0.11438 C -0.00695 -0.10355 -0.01406 -0.09022 -0.01406 -0.07718 C -0.01406 -0.06912 -0.01198 -0.06135 -0.00799 -0.05608 C 0.00104 -0.04025 0.01805 -0.0297 0.03906 -0.02693 C 0.06302 -0.02693 0.08194 -0.04025 0.08194 -0.05358 C 0.08194 -0.06912 0.06302 -0.0855 0.03906 -0.0855 C 0.02691 -0.0855 0.01597 -0.08245 0.00903 -0.07718 C -0.00295 -0.07218 -0.00903 -0.05885 -0.00903 -0.04553 C -0.00903 -0.04025 -0.00695 -0.0322 -0.004 -0.02693 C 0.00399 -0.0111 0.01996 -0.00305 0.03802 -4.34203E-6 C 0.06007 -4.34203E-6 0.07691 -0.0111 0.07691 -0.02443 C 0.07691 -0.04025 0.06007 -0.05108 0.03906 -0.05358 C 0.02795 -0.05358 0.01805 -0.05108 0.01094 -0.04553 C 0.00104 -0.04025 -0.00504 -0.0297 -0.00504 -0.01638 C -0.00504 -0.0111 -0.00295 -0.00583 2.22222E-6 -4.34203E-6 " pathEditMode="relative" rAng="0" ptsTypes="fffffffffffffffffffffffffffffffffffffffffffffffffffffffffffffffffff">
                                      <p:cBhvr>
                                        <p:cTn id="6" dur="3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" y="2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9 -0.56829 C -0.13177 -0.48917 -0.08177 -0.41921 -0.01875 -0.41643 C 0.03125 -0.41005 0.07223 -0.4478 0.07309 -0.49555 C 0.07309 -0.54275 0.03282 -0.58745 -0.01788 -0.58995 C -0.0434 -0.58995 -0.06632 -0.58384 -0.08264 -0.56829 C -0.10625 -0.5458 -0.12014 -0.5111 -0.12014 -0.46974 C -0.12014 -0.4478 -0.11597 -0.42587 -0.10868 -0.40671 C -0.09149 -0.36563 -0.05798 -0.33759 -0.01961 -0.33426 C 0.02552 -0.32731 0.06233 -0.36257 0.06233 -0.40338 C 0.0632 -0.4478 0.02639 -0.48584 -0.01875 -0.4925 C -0.04166 -0.4925 -0.06215 -0.48584 -0.07777 -0.47307 C -0.09809 -0.45113 -0.11128 -0.41643 -0.11128 -0.38145 C -0.11128 -0.36257 -0.10711 -0.34342 -0.10017 -0.32426 C -0.08507 -0.28956 -0.05555 -0.26124 -0.02031 -0.25846 C 0.02066 -0.25513 0.0533 -0.28623 0.0533 -0.32426 C 0.05417 -0.36257 0.02136 -0.39728 -0.01961 -0.40061 C -0.0401 -0.40338 -0.05885 -0.39728 -0.07274 -0.38478 C -0.09149 -0.36563 -0.10173 -0.33759 -0.10173 -0.30233 C -0.10173 -0.28623 -0.09861 -0.26763 -0.09305 -0.25152 C -0.07934 -0.21987 -0.05225 -0.19461 -0.02118 -0.19211 C 0.01563 -0.19211 0.04514 -0.2171 0.04514 -0.25152 C 0.04514 -0.28623 0.0165 -0.31815 -0.02031 -0.32148 C -0.03836 -0.32148 -0.05555 -0.31482 -0.06788 -0.30566 C -0.08507 -0.28956 -0.09479 -0.26124 -0.09548 -0.23292 C -0.09548 -0.2171 -0.09149 -0.201 -0.0868 -0.1885 C -0.07448 -0.15658 -0.04982 -0.13437 -0.02205 -0.13437 C 0.01077 -0.13131 0.03785 -0.15352 0.03785 -0.18517 C 0.03855 -0.2171 0.01164 -0.24514 -0.02118 -0.24847 C -0.0375 -0.24847 -0.05312 -0.24514 -0.06389 -0.23292 C -0.07934 -0.21987 -0.08836 -0.19461 -0.08836 -0.16935 C -0.08836 -0.15352 -0.08593 -0.14075 -0.08107 -0.12798 C -0.06961 -0.09994 -0.04826 -0.08078 -0.02291 -0.07745 C 0.00747 -0.07745 0.03125 -0.09661 0.03125 -0.1252 C 0.03212 -0.15352 0.00834 -0.17934 -0.02205 -0.18212 C -0.0368 -0.18212 -0.04982 -0.17934 -0.05972 -0.16935 C -0.07361 -0.15658 -0.08177 -0.13437 -0.08177 -0.10938 C -0.08177 -0.09661 -0.07934 -0.08661 -0.07517 -0.07412 C -0.06545 -0.04886 -0.04583 -0.03359 -0.02291 -0.03026 C 0.00417 -0.02665 0.02552 -0.04608 0.02552 -0.07412 C 0.02552 -0.09661 0.00504 -0.12187 -0.02205 -0.12187 C -0.03593 -0.1252 -0.04826 -0.11854 -0.05729 -0.11271 C -0.06961 -0.09994 -0.07691 -0.08078 -0.07691 -0.05858 C -0.07691 -0.04608 -0.07448 -0.03637 -0.07031 -0.02665 C -0.06128 -0.00499 -0.0434 0.01111 -0.02361 0.01472 C 0.00087 0.01777 0.02066 -0.00166 0.02066 -0.02359 C 0.02066 -0.04886 0.00087 -0.06801 -0.02291 -0.07135 C -0.0342 -0.07135 -0.04583 -0.06801 -0.05399 -0.05858 C -0.06545 -0.04886 -0.07205 -0.03359 -0.07205 -0.01082 C -0.07205 -0.00166 -0.06961 0.00778 -0.06632 0.01777 C -0.05798 0.03637 -0.04253 0.05247 -0.02361 0.05247 C -0.00243 0.05553 0.01563 0.0397 0.01563 0.01777 C 0.01563 -0.00166 -0.00156 -0.02082 -0.02361 -0.02082 C -0.0335 -0.02359 -0.04409 -0.02082 -0.05156 -0.01416 C -0.06128 -0.00166 -0.06718 0.01472 -0.06718 0.03026 C -0.06718 0.0397 -0.06545 0.04914 -0.06215 0.05553 C -0.05468 0.07413 -0.0408 0.0869 -0.02361 0.09023 C -0.00399 0.09023 0.01164 0.07413 0.01164 0.0583 C 0.01164 0.0397 -0.00399 0.02055 -0.02361 0.02055 C -0.0335 0.02055 -0.04253 0.02388 -0.04826 0.03026 C -0.05798 0.03637 -0.06302 0.05247 -0.06302 0.0683 C -0.06302 0.07413 -0.06128 0.08412 -0.05885 0.09023 C -0.05225 0.10939 -0.03923 0.11883 -0.02448 0.12244 C -0.00642 0.12244 0.00747 0.10939 0.00747 0.09356 C 0.00747 0.07413 -0.00642 0.06164 -0.02361 0.0583 C -0.03264 0.0583 -0.0408 0.06164 -0.0467 0.0683 C -0.05468 0.07413 -0.05972 0.0869 -0.05972 0.10272 C -0.05972 0.10939 -0.05798 0.11549 -0.05555 0.12244 " pathEditMode="relative" rAng="0" ptsTypes="fffffffffffffffffffffffffffffffffffffffffffffffffffffffffffffffffff">
                                      <p:cBhvr>
                                        <p:cTn id="8" dur="3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3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 -0.55275 C -0.27257 -0.47835 -0.16632 -0.41255 -0.03281 -0.41005 C 0.07309 -0.40367 0.1599 -0.43921 0.16216 -0.48446 C 0.16216 -0.52888 0.07674 -0.57052 -0.0309 -0.57302 C -0.08524 -0.57302 -0.13368 -0.56747 -0.16823 -0.55275 C -0.21875 -0.53193 -0.24843 -0.49889 -0.24843 -0.46003 C -0.24843 -0.43921 -0.23958 -0.41866 -0.22396 -0.40034 C -0.18784 -0.36175 -0.11597 -0.33537 -0.03472 -0.33232 C 0.06111 -0.32593 0.13924 -0.35925 0.13924 -0.39728 C 0.14115 -0.43921 0.06285 -0.47502 -0.03281 -0.48113 C -0.08142 -0.48113 -0.125 -0.47502 -0.15816 -0.46308 C -0.20156 -0.44226 -0.22934 -0.41005 -0.22934 -0.37674 C -0.22934 -0.35925 -0.22048 -0.3412 -0.20659 -0.32288 C -0.17361 -0.2904 -0.11111 -0.26319 -0.03611 -0.26069 C 0.0507 -0.25764 0.12032 -0.28707 0.12032 -0.32288 C 0.12205 -0.35925 0.05209 -0.39145 -0.03472 -0.39479 C -0.07795 -0.39728 -0.11771 -0.39145 -0.14757 -0.37979 C -0.18784 -0.36175 -0.21007 -0.33537 -0.21007 -0.30234 C -0.21007 -0.28707 -0.20312 -0.26958 -0.19114 -0.25459 C -0.16111 -0.2246 -0.10382 -0.201 -0.03802 -0.19851 C 0.04028 -0.19851 0.10261 -0.2221 0.10261 -0.25459 C 0.10261 -0.28707 0.04202 -0.31733 -0.03611 -0.32038 C -0.07448 -0.32038 -0.11111 -0.314 -0.13715 -0.30539 C -0.17361 -0.2904 -0.19479 -0.26319 -0.19635 -0.23626 C -0.19635 -0.2221 -0.18784 -0.20683 -0.17725 -0.19517 C -0.15121 -0.16519 -0.09896 -0.14437 -0.03993 -0.14437 C 0.02952 -0.14104 0.08716 -0.16214 0.08716 -0.19212 C 0.08872 -0.2221 0.03143 -0.24848 -0.03802 -0.25181 C -0.07274 -0.25181 -0.10573 -0.24848 -0.1283 -0.23626 C -0.16111 -0.2246 -0.18038 -0.201 -0.18038 -0.17713 C -0.18038 -0.16214 -0.17534 -0.14992 -0.16493 -0.13798 C -0.14027 -0.11189 -0.09531 -0.09356 -0.04166 -0.09023 C 0.02275 -0.09023 0.07309 -0.10883 0.07309 -0.13576 C 0.075 -0.16214 0.02448 -0.18657 -0.03993 -0.18907 C -0.07083 -0.18907 -0.09896 -0.18657 -0.11962 -0.17713 C -0.14948 -0.16519 -0.16632 -0.14437 -0.16632 -0.12049 C -0.16632 -0.10883 -0.16111 -0.09939 -0.1526 -0.08746 C -0.13177 -0.06358 -0.08993 -0.04914 -0.04166 -0.04581 C 0.0158 -0.04304 0.06111 -0.06108 0.06111 -0.08746 C 0.06111 -0.10883 0.01754 -0.13243 -0.03993 -0.13243 C -0.06909 -0.13576 -0.09531 -0.12938 -0.11441 -0.12355 C -0.14027 -0.11189 -0.15607 -0.09356 -0.15607 -0.07274 C -0.15607 -0.06108 -0.15121 -0.05164 -0.14201 -0.04304 C -0.12291 -0.02249 -0.08524 -0.00722 -0.04323 -0.00389 C 0.00868 -0.00084 0.0507 -0.01916 0.0507 -0.0397 C 0.0507 -0.06358 0.00868 -0.08163 -0.04166 -0.08496 C -0.06545 -0.08496 -0.08993 -0.08163 -0.10746 -0.07274 C -0.13177 -0.06358 -0.14566 -0.04914 -0.14566 -0.02777 C -0.14566 -0.01916 -0.14027 -0.01028 -0.13368 -0.00084 C -0.11597 0.01665 -0.08316 0.03137 -0.04323 0.03137 C 0.00191 0.0347 0.04028 0.01943 0.04028 -0.00084 C 0.04028 -0.01916 0.00365 -0.03721 -0.04323 -0.03721 C -0.06406 -0.0397 -0.08663 -0.03721 -0.10191 -0.0311 C -0.12291 -0.01916 -0.13541 -0.00389 -0.13541 0.01082 C -0.13541 0.01943 -0.13177 0.02831 -0.125 0.0347 C -0.1092 0.05219 -0.07934 0.0644 -0.04323 0.06746 C -0.00156 0.06746 0.03143 0.05219 0.03143 0.0372 C 0.03143 0.01943 -0.00156 0.00138 -0.04323 0.00138 C -0.06406 0.00138 -0.08316 0.00471 -0.09531 0.01082 C -0.11597 0.01665 -0.12673 0.03137 -0.12673 0.04691 C -0.12673 0.05219 -0.12291 0.06163 -0.11771 0.06746 C -0.10382 0.0855 -0.07604 0.09411 -0.04496 0.09772 C -0.00659 0.09772 0.02275 0.0855 0.02275 0.07023 C 0.02275 0.05219 -0.00659 0.04053 -0.04323 0.0372 C -0.0625 0.0372 -0.07934 0.04053 -0.09184 0.04691 C -0.1092 0.05219 -0.11962 0.0644 -0.11962 0.07912 C -0.11962 0.0855 -0.11597 0.09133 -0.11111 0.09772 " pathEditMode="relative" rAng="0" ptsTypes="fffffffffffffffffffffffffffffffffffffffffffffffffffffffffffffffffff">
                                      <p:cBhvr>
                                        <p:cTn id="10" dur="3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3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93 -0.58523 C -0.21614 -0.50111 -0.14305 -0.42699 -0.05104 -0.42393 C 0.02205 -0.41699 0.08177 -0.4578 0.08316 -0.50833 C 0.08316 -0.55802 0.02448 -0.60577 -0.04983 -0.60827 C -0.08698 -0.60827 -0.12048 -0.60189 -0.14427 -0.58523 C -0.17899 -0.56135 -0.19948 -0.52443 -0.19948 -0.48057 C -0.19948 -0.4578 -0.1934 -0.43448 -0.18264 -0.41366 C -0.15764 -0.36979 -0.10833 -0.34009 -0.05226 -0.33648 C 0.01372 -0.32982 0.06754 -0.36702 0.06754 -0.41005 C 0.06875 -0.4578 0.01493 -0.4975 -0.05104 -0.50472 C -0.08437 -0.50472 -0.11441 -0.4975 -0.13733 -0.48418 C -0.16719 -0.46113 -0.18628 -0.42393 -0.18628 -0.38673 C -0.18628 -0.36702 -0.18021 -0.34647 -0.17066 -0.32621 C -0.14792 -0.28928 -0.10486 -0.25902 -0.0533 -0.2568 C 0.0066 -0.25264 0.05434 -0.28651 0.05434 -0.32621 C 0.05556 -0.36702 0.00764 -0.40394 -0.05226 -0.407 C -0.08212 -0.41005 -0.10955 -0.40394 -0.13003 -0.39034 C -0.15764 -0.36979 -0.17292 -0.34009 -0.17292 -0.30289 C -0.17292 -0.28651 -0.16823 -0.26596 -0.15989 -0.24931 C -0.13958 -0.21627 -0.1 -0.18851 -0.05451 -0.18684 C -0.00069 -0.18684 0.04236 -0.2121 0.04236 -0.24931 C 0.04236 -0.28651 0.00052 -0.31982 -0.0533 -0.32288 C -0.07969 -0.32288 -0.10486 -0.31621 -0.12274 -0.30622 C -0.14792 -0.28928 -0.16233 -0.25902 -0.16337 -0.22904 C -0.16337 -0.2121 -0.15764 -0.19545 -0.15035 -0.18212 C -0.13246 -0.14797 -0.09653 -0.12465 -0.05573 -0.12465 C -0.00798 -0.1216 0.03177 -0.14436 0.03177 -0.17851 C 0.03281 -0.2121 -0.00677 -0.24209 -0.05451 -0.2457 C -0.07847 -0.2457 -0.10121 -0.24209 -0.11684 -0.22904 C -0.13958 -0.21627 -0.1526 -0.18851 -0.1526 -0.16185 C -0.1526 -0.14436 -0.14913 -0.13076 -0.14201 -0.11743 C -0.12517 -0.08773 -0.0941 -0.06746 -0.05694 -0.06358 C -0.01267 -0.06358 0.02205 -0.0844 0.02205 -0.11466 C 0.02327 -0.14436 -0.01146 -0.17213 -0.05573 -0.17574 C -0.07743 -0.17574 -0.09653 -0.17213 -0.11094 -0.16185 C -0.13125 -0.14797 -0.14305 -0.12465 -0.14305 -0.09745 C -0.14305 -0.0844 -0.13958 -0.07385 -0.13351 -0.06024 C -0.1191 -0.03331 -0.09045 -0.01694 -0.05694 -0.0136 C -0.01753 -0.01083 0.01372 -0.03082 0.01372 -0.06024 C 0.01372 -0.0844 -0.01632 -0.11077 -0.05573 -0.11077 C -0.07621 -0.11466 -0.0941 -0.10772 -0.10729 -0.10106 C -0.12517 -0.08773 -0.13594 -0.06746 -0.13594 -0.04414 C -0.13594 -0.03082 -0.13246 -0.01999 -0.12639 -0.01083 C -0.11319 0.01249 -0.08698 0.02998 -0.05798 0.03359 C -0.02222 0.03609 0.0066 0.01666 0.0066 -0.00666 C 0.0066 -0.03331 -0.02222 -0.05386 -0.05694 -0.05719 C -0.07361 -0.05719 -0.09045 -0.05386 -0.1026 -0.04414 C -0.1191 -0.03331 -0.12864 -0.01694 -0.12864 0.00666 C -0.12864 0.01666 -0.12517 0.02637 -0.12048 0.03609 C -0.10833 0.05691 -0.08576 0.07385 -0.05798 0.07385 C -0.02708 0.07746 -0.00069 0.05941 -0.00069 0.03609 C -0.00069 0.01666 -0.02587 -0.00361 -0.05798 -0.00361 C -0.07257 -0.00666 -0.08802 -0.00361 -0.09878 0.00333 C -0.11319 0.01666 -0.1217 0.03359 -0.1217 0.05081 C -0.1217 0.05941 -0.1191 0.07052 -0.11441 0.07746 C -0.10364 0.09745 -0.08316 0.11049 -0.05798 0.1141 C -0.02934 0.1141 -0.00677 0.09745 -0.00677 0.08023 C -0.00677 0.05941 -0.02934 0.03998 -0.05798 0.03998 C -0.07257 0.03998 -0.08576 0.04359 -0.0941 0.05081 C -0.10833 0.05691 -0.11562 0.07385 -0.11562 0.09078 C -0.11562 0.09745 -0.11319 0.10688 -0.10955 0.1141 C -0.1 0.13465 -0.0809 0.14436 -0.05937 0.14825 C -0.03298 0.14825 -0.01267 0.13465 -0.01267 0.11743 C -0.01267 0.09745 -0.03298 0.08329 -0.05798 0.08023 C -0.07135 0.08023 -0.08316 0.08329 -0.09167 0.09078 C -0.10364 0.09745 -0.11094 0.11049 -0.11094 0.12771 C -0.11094 0.13465 -0.10833 0.14076 -0.10486 0.14825 " pathEditMode="relative" rAng="0" ptsTypes="fffffffffffffffffffffffffffffffffffffffffffffffffffffffffffffffffff">
                                      <p:cBhvr>
                                        <p:cTn id="12" dur="3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3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8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092 0.00584 C -0.12292 0.03223 -0.25052 0.10639 -0.34011 0.10778 C -0.42969 0.10917 -0.38316 0.10973 -0.4033 0.10778 C -0.425 0.10584 -0.44514 0.10112 -0.46111 0.09362 C -0.47743 0.08695 -0.49184 0.07834 -0.49896 0.06806 C -0.50816 0.05862 -0.51163 0.04528 -0.51163 0.03473 C -0.51337 0.02445 -0.51163 0.01223 -0.50243 0.00195 C -0.49375 -0.00777 -0.47743 -0.01527 -0.4559 -0.01916 C -0.43386 -0.02194 -0.41233 -0.01805 -0.39757 -0.01138 C -0.38542 -0.005 -0.37604 0.00556 -0.37431 0.01778 C -0.37431 0.03 -0.37604 0.04139 -0.38542 0.05084 C -0.39427 0.06056 -0.39254 0.06223 -0.42847 0.07473 C -0.46111 0.08778 -0.49375 0.08417 -0.51337 0.085 C -0.53333 0.085 -0.54965 0.08112 -0.56927 0.0775 C -0.59132 0.07278 -0.60903 0.06417 -0.62188 0.05667 C -0.6342 0.04917 -0.63976 0.03973 -0.64705 0.02445 C -0.65208 0.00945 -0.65208 0.00195 -0.65208 -0.00972 C -0.65208 -0.02111 -0.65208 -0.03222 -0.65208 -0.04361 " pathEditMode="relative" rAng="0" ptsTypes="fsffffffffffffffff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" y="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2" presetClass="path" presetSubtype="0" repeatCount="indefinite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19722 -0.65463 C -0.19896 -0.63936 -0.0875 -0.62576 0.05295 -0.6252 C 0.16423 -0.62409 0.25573 -0.63131 0.25781 -0.64047 C 0.25781 -0.64963 0.16805 -0.65852 0.05486 -0.6588 C -0.00191 -0.6588 -0.05295 -0.65796 -0.08941 -0.65463 C -0.14236 -0.65047 -0.17344 -0.64353 -0.17344 -0.63575 C -0.17344 -0.63131 -0.16441 -0.62715 -0.14792 -0.62326 C -0.10955 -0.61521 -0.03455 -0.60993 0.05104 -0.6091 C 0.15156 -0.60799 0.23385 -0.61493 0.23385 -0.62271 C 0.23576 -0.63131 0.15364 -0.63881 0.05295 -0.63992 C 0.00191 -0.63992 -0.04375 -0.63881 -0.07865 -0.63631 C -0.12431 -0.63187 -0.15347 -0.6252 -0.15347 -0.61826 C -0.15347 -0.61493 -0.14427 -0.61105 -0.12969 -0.60744 C -0.09497 -0.6005 -0.029 -0.59494 0.04948 -0.59439 C 0.14097 -0.59383 0.21389 -0.59994 0.21389 -0.60744 C 0.21562 -0.61493 0.14253 -0.62132 0.05104 -0.62215 C 0.00538 -0.62271 -0.03646 -0.62132 -0.06754 -0.6191 C -0.10955 -0.61521 -0.13316 -0.60993 -0.13316 -0.60299 C -0.13316 -0.59994 -0.12587 -0.59633 -0.1132 -0.59328 C -0.08195 -0.58689 -0.02188 -0.58189 0.04774 -0.58162 C 0.12986 -0.58162 0.19548 -0.58634 0.19548 -0.59328 C 0.19548 -0.59994 0.1316 -0.60605 0.04948 -0.60688 C 0.0092 -0.60688 -0.029 -0.60549 -0.05643 -0.60355 C -0.09497 -0.6005 -0.11702 -0.59494 -0.1184 -0.58939 C -0.1184 -0.58634 -0.10955 -0.58328 -0.09879 -0.58078 C -0.07136 -0.57468 -0.01632 -0.57051 0.04566 -0.57051 C 0.11857 -0.56968 0.17916 -0.57412 0.17916 -0.58023 C 0.18073 -0.58634 0.12066 -0.59189 0.04774 -0.59244 C 0.01128 -0.59244 -0.02379 -0.59189 -0.04757 -0.58939 C -0.08195 -0.58689 -0.10209 -0.58189 -0.10209 -0.57718 C -0.10209 -0.57412 -0.0967 -0.57162 -0.08611 -0.56912 C -0.06025 -0.56357 -0.01268 -0.55996 0.04392 -0.55941 C 0.11128 -0.55941 0.16423 -0.56302 0.16423 -0.56857 C 0.16632 -0.57412 0.11337 -0.57912 0.04566 -0.57967 C 0.01267 -0.57967 -0.01632 -0.57912 -0.03837 -0.57718 C -0.06927 -0.57468 -0.0875 -0.57051 -0.0875 -0.56551 C -0.0875 -0.56302 -0.08195 -0.56107 -0.07292 -0.55857 C -0.05104 -0.55358 -0.00729 -0.5508 0.04392 -0.55025 C 0.10399 -0.54969 0.15156 -0.5533 0.15156 -0.55857 C 0.15156 -0.56302 0.1059 -0.56801 0.04566 -0.56801 C 0.01458 -0.56857 -0.01268 -0.56718 -0.03281 -0.56607 C -0.06025 -0.56357 -0.07674 -0.55996 -0.07674 -0.5558 C -0.07674 -0.5533 -0.07136 -0.55136 -0.06233 -0.54969 C -0.04167 -0.54525 -0.00191 -0.54219 0.04219 -0.54136 C 0.09687 -0.54081 0.14097 -0.54442 0.14097 -0.54886 C 0.14097 -0.55358 0.09687 -0.55746 0.04392 -0.55802 C 0.0184 -0.55802 -0.00729 -0.55746 -0.0257 -0.5558 C -0.05104 -0.55358 -0.06545 -0.5508 -0.06545 -0.54636 C -0.06545 -0.54442 -0.06025 -0.54275 -0.05295 -0.54081 C -0.03455 -0.5372 2.22222E-6 -0.53387 0.04219 -0.53387 C 0.08958 -0.53359 0.12986 -0.53664 0.12986 -0.54081 C 0.12986 -0.54442 0.09132 -0.5483 0.04219 -0.5483 C 0.02014 -0.54886 -0.00347 -0.5483 -0.01997 -0.54719 C -0.04167 -0.54442 -0.05486 -0.54136 -0.05486 -0.53831 C -0.05486 -0.53664 -0.05104 -0.5347 -0.04375 -0.53359 C -0.02726 -0.5297 0.00382 -0.52748 0.04219 -0.52665 C 0.08594 -0.52665 0.12066 -0.5297 0.12066 -0.53303 C 0.12066 -0.53664 0.08594 -0.54025 0.04219 -0.54025 C 0.02014 -0.54025 2.22222E-6 -0.5397 -0.01268 -0.53831 C -0.03455 -0.5372 -0.04549 -0.53387 -0.04549 -0.53081 C -0.04549 -0.5297 -0.04167 -0.52776 -0.03646 -0.52665 C -0.02188 -0.52304 0.00746 -0.5211 0.04028 -0.52026 C 0.08055 -0.52026 0.11128 -0.52304 0.11128 -0.52609 C 0.11128 -0.5297 0.08055 -0.5322 0.04219 -0.53303 C 0.02187 -0.53303 0.00382 -0.5322 -0.00938 -0.53081 C -0.02726 -0.5297 -0.03837 -0.52748 -0.03837 -0.52443 C -0.03837 -0.52304 -0.03455 -0.52165 -0.029 -0.52026 " pathEditMode="relative" rAng="0" ptsTypes="fffffffffffffffffffffffffffffffffffffffffffffffffffffffffffffffffff">
                                      <p:cBhvr>
                                        <p:cTn id="16" dur="2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" y="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2" presetClass="path" presetSubtype="0" repeatCount="indefinite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31649 -0.69683 C -0.31875 -0.67296 -0.17882 -0.65186 -0.0026 -0.6513 C 0.13698 -0.64908 0.25157 -0.66046 0.254 -0.6749 C 0.254 -0.68906 0.14167 -0.70266 -0.00017 -0.70322 C -0.07152 -0.70322 -0.13541 -0.70155 -0.18125 -0.69683 C -0.24757 -0.69017 -0.28663 -0.67962 -0.28663 -0.66713 C -0.28663 -0.66046 -0.275 -0.65408 -0.25434 -0.64825 C -0.20659 -0.63575 -0.11232 -0.62743 -0.00503 -0.62632 C 0.12101 -0.62437 0.22414 -0.63492 0.22414 -0.64714 C 0.22639 -0.66046 0.12344 -0.67185 -0.0026 -0.67407 C -0.06666 -0.67407 -0.12395 -0.67185 -0.1677 -0.66824 C -0.225 -0.66157 -0.26163 -0.6513 -0.26163 -0.64047 C -0.26163 -0.63492 -0.25 -0.62909 -0.23177 -0.62354 C -0.18802 -0.61299 -0.10573 -0.60438 -0.00694 -0.60355 C 0.10747 -0.60272 0.19896 -0.61216 0.19896 -0.62354 C 0.20139 -0.63492 0.10955 -0.64547 -0.00503 -0.6463 C -0.06232 -0.64714 -0.11475 -0.64547 -0.15382 -0.64158 C -0.20659 -0.63575 -0.23611 -0.62743 -0.23611 -0.61688 C -0.23611 -0.61216 -0.22691 -0.60633 -0.21111 -0.60161 C -0.17205 -0.59217 -0.09652 -0.58439 -0.00937 -0.58356 C 0.09358 -0.58356 0.17587 -0.59133 0.17587 -0.60161 C 0.17587 -0.61216 0.09601 -0.6216 -0.00694 -0.62271 C -0.05746 -0.62271 -0.10573 -0.62076 -0.13993 -0.61771 C -0.18802 -0.61299 -0.2158 -0.60438 -0.21788 -0.59578 C -0.21788 -0.59133 -0.20659 -0.58634 -0.1927 -0.58273 C -0.1585 -0.57301 -0.08975 -0.56635 -0.0118 -0.56635 C 0.07969 -0.56552 0.15573 -0.57218 0.15573 -0.58162 C 0.15764 -0.59133 0.08212 -0.59966 -0.00937 -0.6005 C -0.0552 -0.6005 -0.09895 -0.59966 -0.12864 -0.59578 C -0.17205 -0.59217 -0.19705 -0.58439 -0.19705 -0.5769 C -0.19705 -0.57218 -0.19045 -0.56829 -0.17691 -0.56441 C -0.14461 -0.55608 -0.08489 -0.55025 -0.01423 -0.54914 C 0.07049 -0.54914 0.13698 -0.55497 0.13698 -0.56357 C 0.13941 -0.57218 0.07292 -0.57995 -0.0118 -0.58051 C -0.05312 -0.58051 -0.08975 -0.57995 -0.11718 -0.5769 C -0.15607 -0.57301 -0.17882 -0.56635 -0.17882 -0.55885 C -0.17882 -0.55497 -0.17205 -0.55219 -0.16059 -0.5483 C -0.13316 -0.54081 -0.07812 -0.53609 -0.01423 -0.53498 C 0.06146 -0.53414 0.12101 -0.53997 0.12101 -0.5483 C 0.12101 -0.55497 0.06372 -0.56274 -0.0118 -0.56274 C -0.05069 -0.56357 -0.08489 -0.56163 -0.11041 -0.55996 C -0.14461 -0.55608 -0.16527 -0.55025 -0.16527 -0.54358 C -0.16527 -0.53997 -0.1585 -0.53692 -0.14705 -0.53414 C -0.12152 -0.52748 -0.07152 -0.52276 -0.01614 -0.52165 C 0.05226 -0.52082 0.10747 -0.52637 0.10747 -0.53303 C 0.10747 -0.54081 0.05226 -0.54636 -0.01423 -0.54747 C -0.046 -0.54747 -0.07812 -0.54636 -0.10121 -0.54358 C -0.13316 -0.54081 -0.15139 -0.53609 -0.15139 -0.52915 C -0.15139 -0.52637 -0.14461 -0.52359 -0.13541 -0.52082 C -0.11232 -0.51499 -0.06909 -0.51027 -0.01614 -0.51027 C 0.04306 -0.50916 0.09358 -0.51416 0.09358 -0.52082 C 0.09358 -0.52637 0.04549 -0.5322 -0.01614 -0.5322 C -0.04392 -0.53303 -0.07343 -0.5322 -0.09409 -0.53026 C -0.12152 -0.52637 -0.13784 -0.52165 -0.13784 -0.51693 C -0.13784 -0.51416 -0.13316 -0.51166 -0.12395 -0.50916 C -0.1033 -0.50499 -0.06423 -0.5 -0.01614 -0.49889 C 0.03872 -0.49889 0.08212 -0.50499 0.08212 -0.5086 C 0.08212 -0.51416 0.03872 -0.51999 -0.01614 -0.51999 C -0.04392 -0.51999 -0.06909 -0.51887 -0.08489 -0.51693 C -0.11232 -0.51499 -0.12639 -0.51027 -0.12639 -0.50555 C -0.12639 -0.50499 -0.12152 -0.50083 -0.11475 -0.49889 C -0.09652 -0.49306 -0.05989 -0.49111 -0.01857 -0.48917 C 0.03195 -0.48917 0.07049 -0.49306 0.07049 -0.49833 C 0.07049 -0.50499 0.03195 -0.50749 -0.01614 -0.5086 C -0.04166 -0.5086 -0.06423 -0.50749 -0.08055 -0.50555 C -0.1033 -0.50499 -0.11718 -0.5 -0.11718 -0.495 C -0.11718 -0.49306 -0.11232 -0.49167 -0.10573 -0.48917 " pathEditMode="relative" rAng="0" ptsTypes="fffffffffffffffffffffffffffffffffffffffffffffffffffffffffffffffffff">
                                      <p:cBhvr>
                                        <p:cTn id="18" dur="2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1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2" presetClass="path" presetSubtype="0" repeatCount="indefinite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23767 -0.68046 C -0.23906 -0.65992 -0.14913 -0.64104 -0.03593 -0.6402 C 0.05382 -0.63882 0.12761 -0.64853 0.12917 -0.6613 C 0.12917 -0.6738 0.05695 -0.68573 -0.03437 -0.68629 C -0.08003 -0.68629 -0.12118 -0.6849 -0.15069 -0.68046 C -0.1934 -0.67463 -0.2184 -0.66547 -0.2184 -0.65436 C -0.2184 -0.64853 -0.21093 -0.6427 -0.19774 -0.63771 C -0.16701 -0.62688 -0.10642 -0.61938 -0.03732 -0.61855 C 0.04375 -0.61661 0.1099 -0.62632 0.1099 -0.63743 C 0.11146 -0.64853 0.04514 -0.65881 -0.03593 -0.66075 C -0.07708 -0.66075 -0.11389 -0.65881 -0.14201 -0.65547 C -0.17882 -0.64964 -0.20225 -0.6402 -0.20225 -0.63104 C -0.20225 -0.62632 -0.19496 -0.62105 -0.18316 -0.61577 C -0.15503 -0.60661 -0.10208 -0.59912 -0.03871 -0.59856 C 0.0349 -0.59745 0.09375 -0.60578 0.09375 -0.61577 C 0.09532 -0.62632 0.03629 -0.63521 -0.03732 -0.63604 C -0.07413 -0.63743 -0.10798 -0.63521 -0.13298 -0.63215 C -0.16701 -0.62688 -0.18593 -0.61938 -0.18593 -0.60994 C -0.18593 -0.60578 -0.18003 -0.60078 -0.16979 -0.59662 C -0.14479 -0.58857 -0.09618 -0.58135 -0.04027 -0.58079 C 0.02604 -0.58079 0.079 -0.58857 0.079 -0.59662 C 0.079 -0.60578 0.02761 -0.61411 -0.03871 -0.61522 C -0.07118 -0.61522 -0.10208 -0.61328 -0.12413 -0.61078 C -0.15503 -0.60661 -0.17291 -0.59912 -0.17413 -0.59134 C -0.17413 -0.58857 -0.16701 -0.58329 -0.15816 -0.58052 C -0.13611 -0.57246 -0.09184 -0.56552 -0.04166 -0.56552 C 0.01702 -0.56469 0.06598 -0.57052 0.06598 -0.57885 C 0.06719 -0.58857 0.01858 -0.59495 -0.04027 -0.59578 C -0.06962 -0.59578 -0.09774 -0.59495 -0.11684 -0.59134 C -0.14479 -0.58857 -0.16093 -0.58135 -0.16093 -0.57524 C -0.16093 -0.57052 -0.15659 -0.56719 -0.14791 -0.56414 C -0.12708 -0.55636 -0.08871 -0.55109 -0.04323 -0.55025 C 0.01111 -0.55025 0.05382 -0.55581 0.05382 -0.56303 C 0.05538 -0.57052 0.01268 -0.57774 -0.04166 -0.57802 C -0.0684 -0.57802 -0.09184 -0.57774 -0.10955 -0.57524 C -0.13455 -0.57246 -0.14913 -0.56552 -0.14913 -0.55914 C -0.14913 -0.55581 -0.14479 -0.55303 -0.13732 -0.54942 C -0.11979 -0.54304 -0.08437 -0.53859 -0.04323 -0.53776 C 0.00538 -0.53693 0.04375 -0.54193 0.04375 -0.54942 C 0.04375 -0.55581 0.00677 -0.56219 -0.04166 -0.56219 C -0.06684 -0.56303 -0.08871 -0.56164 -0.10521 -0.55969 C -0.12708 -0.55636 -0.14045 -0.55109 -0.14045 -0.54526 C -0.14045 -0.54193 -0.13611 -0.53943 -0.12864 -0.53693 C -0.11232 -0.5311 -0.08003 -0.52693 -0.04462 -0.52582 C -0.00052 -0.52499 0.0349 -0.53027 0.0349 -0.5361 C 0.0349 -0.54304 -0.00052 -0.54776 -0.04323 -0.54859 C -0.06371 -0.54859 -0.08437 -0.54776 -0.0993 -0.54526 C -0.11979 -0.54304 -0.13142 -0.53859 -0.13142 -0.53276 C -0.13142 -0.53027 -0.12708 -0.52777 -0.12118 -0.52499 C -0.10642 -0.51999 -0.07864 -0.51611 -0.04462 -0.51611 C -0.00642 -0.515 0.02604 -0.51916 0.02604 -0.52499 C 0.02604 -0.53027 -0.00486 -0.53526 -0.04462 -0.53526 C -0.0625 -0.5361 -0.08142 -0.53526 -0.09462 -0.5336 C -0.11232 -0.53027 -0.12274 -0.52582 -0.12274 -0.52166 C -0.12274 -0.51916 -0.11979 -0.51666 -0.11389 -0.515 C -0.10052 -0.51 -0.07552 -0.50667 -0.04462 -0.50583 C -0.0092 -0.50583 0.01858 -0.51 0.01858 -0.51416 C 0.01858 -0.51916 -0.0092 -0.52444 -0.04462 -0.52444 C -0.0625 -0.52444 -0.07864 -0.52416 -0.08871 -0.52166 C -0.10642 -0.51999 -0.11545 -0.51611 -0.11545 -0.51166 C -0.11545 -0.51 -0.11232 -0.50806 -0.10798 -0.50583 C -0.09618 -0.50084 -0.07274 -0.49834 -0.046 -0.49723 C -0.01354 -0.49723 0.01111 -0.50084 0.01111 -0.50528 C 0.01111 -0.51 -0.01354 -0.51333 -0.04462 -0.51416 C -0.06093 -0.51416 -0.07552 -0.51333 -0.08593 -0.51166 C -0.10052 -0.51 -0.10955 -0.50667 -0.10955 -0.50278 C -0.10955 -0.50084 -0.10642 -0.49917 -0.10208 -0.49723 " pathEditMode="relative" rAng="0" ptsTypes="fffffffffffffffffffffffffffffffffffffffffffffffffffffffffffffffffff">
                                      <p:cBhvr>
                                        <p:cTn id="20" dur="2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2" presetClass="path" presetSubtype="0" repeatCount="indefinite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35364 -0.57385 C -0.3559 -0.55497 -0.21979 -0.53803 -0.04844 -0.5372 C 0.08715 -0.53554 0.19879 -0.5447 0.20122 -0.55664 C 0.20122 -0.56802 0.09202 -0.57857 -0.04601 -0.57912 C -0.11528 -0.57912 -0.1776 -0.57773 -0.22205 -0.57385 C -0.2868 -0.56857 -0.32465 -0.56024 -0.32465 -0.55025 C -0.32465 -0.5447 -0.31337 -0.53942 -0.29323 -0.53498 C -0.24687 -0.52499 -0.15521 -0.51805 -0.05069 -0.51721 C 0.07188 -0.51582 0.17205 -0.52443 0.17205 -0.53415 C 0.17448 -0.5447 0.07431 -0.55414 -0.04844 -0.5558 C -0.11076 -0.5558 -0.16649 -0.55414 -0.20903 -0.55108 C -0.26476 -0.54553 -0.30035 -0.5372 -0.30035 -0.52887 C -0.30035 -0.52443 -0.28906 -0.51971 -0.27118 -0.51499 C -0.22864 -0.50666 -0.14861 -0.49972 -0.0526 -0.49889 C 0.05868 -0.49806 0.14774 -0.50583 0.14774 -0.51499 C 0.15 -0.52443 0.06077 -0.53248 -0.05069 -0.53331 C -0.10642 -0.53415 -0.15746 -0.53248 -0.19548 -0.52971 C -0.24687 -0.52499 -0.27552 -0.51805 -0.27552 -0.50972 C -0.27552 -0.50583 -0.26667 -0.50111 -0.25121 -0.4975 C -0.21319 -0.48973 -0.13976 -0.48362 -0.05503 -0.48307 C 0.04514 -0.48307 0.12535 -0.4889 0.12535 -0.4975 C 0.12535 -0.50583 0.04757 -0.5136 -0.0526 -0.51444 C -0.10173 -0.51444 -0.14861 -0.51277 -0.18194 -0.51027 C -0.22864 -0.50666 -0.25573 -0.49972 -0.25764 -0.49278 C -0.25764 -0.4889 -0.24687 -0.48529 -0.23333 -0.48223 C -0.2 -0.47446 -0.13316 -0.46946 -0.05729 -0.46946 C 0.0316 -0.46835 0.10556 -0.47363 0.10556 -0.4814 C 0.10747 -0.4889 0.03403 -0.49584 -0.05503 -0.49667 C -0.09948 -0.49667 -0.14201 -0.49584 -0.17101 -0.49278 C -0.21319 -0.48973 -0.23767 -0.48362 -0.23767 -0.47807 C -0.23767 -0.47363 -0.23108 -0.47057 -0.21788 -0.46752 C -0.18646 -0.46058 -0.12847 -0.45614 -0.05955 -0.4553 C 0.02274 -0.4553 0.08715 -0.46002 0.08715 -0.46669 C 0.08976 -0.47363 0.02517 -0.48001 -0.05729 -0.48057 C -0.09757 -0.48057 -0.13316 -0.48001 -0.15989 -0.47807 C -0.19774 -0.47446 -0.21979 -0.46946 -0.21979 -0.46308 C -0.21979 -0.46002 -0.21319 -0.45752 -0.20208 -0.45447 C -0.17535 -0.44836 -0.12187 -0.44475 -0.05955 -0.44392 C 0.01389 -0.44309 0.07188 -0.44781 0.07188 -0.45447 C 0.07188 -0.46002 0.01615 -0.46613 -0.05729 -0.46613 C -0.09531 -0.46669 -0.12847 -0.4653 -0.1533 -0.46363 C -0.18646 -0.46058 -0.2066 -0.45614 -0.2066 -0.45086 C -0.2066 -0.44781 -0.2 -0.44531 -0.18889 -0.44309 C -0.16406 -0.43781 -0.11528 -0.43393 -0.06163 -0.43309 C 0.00504 -0.43226 0.05868 -0.43698 0.05868 -0.44225 C 0.05868 -0.44836 0.00504 -0.45308 -0.05955 -0.45391 C -0.09062 -0.45391 -0.12187 -0.45308 -0.14444 -0.45086 C -0.17535 -0.44836 -0.19305 -0.44475 -0.19305 -0.4392 C -0.19305 -0.43698 -0.18646 -0.43476 -0.1776 -0.43226 C -0.15521 -0.42782 -0.11302 -0.42393 -0.06163 -0.42393 C -0.00399 -0.4231 0.04514 -0.42699 0.04514 -0.43226 C 0.04514 -0.43698 -0.00156 -0.44142 -0.06163 -0.44142 C -0.08871 -0.44225 -0.11736 -0.44142 -0.13733 -0.44003 C -0.16406 -0.43698 -0.18003 -0.43309 -0.18003 -0.42921 C -0.18003 -0.42699 -0.17535 -0.42476 -0.16649 -0.4231 C -0.14635 -0.41866 -0.10833 -0.4156 -0.06163 -0.41477 C -0.00816 -0.41477 0.03403 -0.41866 0.03403 -0.42254 C 0.03403 -0.42699 -0.00816 -0.4317 -0.06163 -0.4317 C -0.08871 -0.4317 -0.11302 -0.43087 -0.12847 -0.42921 C -0.15521 -0.42782 -0.16875 -0.42393 -0.16875 -0.42004 C -0.16875 -0.41866 -0.16406 -0.41616 -0.15746 -0.41477 C -0.13976 -0.41005 -0.10417 -0.40783 -0.06389 -0.40672 C -0.01476 -0.40672 0.02274 -0.41005 0.02274 -0.41394 C 0.02274 -0.41866 -0.01476 -0.42171 -0.06163 -0.42254 C -0.08628 -0.42254 -0.10833 -0.42171 -0.1243 -0.42004 C -0.14635 -0.41866 -0.15989 -0.4156 -0.15989 -0.41172 C -0.15989 -0.41005 -0.15521 -0.40866 -0.14861 -0.40672 " pathEditMode="relative" rAng="0" ptsTypes="fffffffffffffffffffffffffffffffffffffffffffffffffffffffffffffffffff">
                                      <p:cBhvr>
                                        <p:cTn id="22" dur="2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" y="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path" presetSubtype="0" repeatCount="indefinite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64011 -0.03111 C -0.74549 -0.03583 -0.82413 -0.04611 -0.82413 -0.05416 C -0.82413 -0.06222 -0.74722 -0.06805 -0.64445 -0.06805 C -0.54219 -0.06805 -0.45521 -0.06222 -0.45521 -0.05416 C -0.45521 -0.04611 -0.54531 -0.04416 -0.64774 -0.04972 C -0.74879 -0.05611 -0.82413 -0.06666 -0.82413 -0.07416 C -0.82413 -0.08194 -0.74549 -0.08861 -0.64445 -0.08861 C -0.54219 -0.08861 -0.45521 -0.08194 -0.45521 -0.07416 C -0.45521 -0.06666 -0.54531 -0.06472 -0.64618 -0.07 C -0.74879 -0.07555 -0.82413 -0.08666 -0.82413 -0.09416 C -0.82413 -0.1025 -0.74549 -0.10888 -0.64306 -0.10888 C -0.54219 -0.10888 -0.45521 -0.1025 -0.45521 -0.09416 C -0.45521 -0.08694 -0.54531 -0.085 -0.64618 -0.08944 C -0.74722 -0.095 -0.82413 -0.10694 -0.82413 -0.11444 C -0.82413 -0.1225 -0.74375 -0.12833 -0.64306 -0.12833 C -0.53889 -0.12833 -0.45521 -0.1225 -0.45521 -0.11444 C -0.45521 -0.10694 -0.54375 -0.10444 -0.64445 -0.11055 C -0.74549 -0.11583 -0.82413 -0.12638 -0.82413 -0.13444 C -0.82413 -0.14277 -0.74375 -0.14833 -0.64132 -0.14833 C -0.53889 -0.14833 -0.45521 -0.14194 -0.45521 -0.13444 C -0.45521 -0.12638 -0.54375 -0.12444 -0.64445 -0.13 C -0.74549 -0.13583 -0.82413 -0.14694 -0.82413 -0.15388 C -0.82413 -0.16166 -0.74236 -0.16833 -0.64132 -0.16833 C -0.53889 -0.16833 -0.45521 -0.16166 -0.45521 -0.15388 C -0.45521 -0.14694 -0.54219 -0.14472 -0.64445 -0.14972 C -0.74549 -0.15527 -0.82413 -0.16666 -0.82413 -0.17416 C -0.82413 -0.18166 -0.74236 -0.18861 -0.64011 -0.18861 C -0.53698 -0.18861 -0.45521 -0.18166 -0.45521 -0.17416 C -0.45521 -0.16666 -0.54219 -0.16472 -0.64306 -0.17027 C -0.74375 -0.17583 -0.82535 -0.18611 -0.82413 -0.19416 C -0.82274 -0.20222 -0.74236 -0.2075 -0.64011 -0.2075 C -0.53698 -0.2075 -0.45521 -0.20111 -0.45521 -0.19361 C -0.45521 -0.18611 -0.53889 -0.18472 -0.64011 -0.19027 " pathEditMode="relative" rAng="0" ptsTypes="fffffffffffffffffffffffffffffffff">
                                      <p:cBhvr>
                                        <p:cTn id="2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2" presetClass="path" presetSubtype="0" ac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32239 -0.51666 C -0.32465 -0.4575 -0.1651 -0.405 0.03594 -0.40333 C 0.19514 -0.39833 0.32656 -0.42666 0.32969 -0.46222 C 0.32969 -0.49694 0.20104 -0.53055 0.03889 -0.53194 C -0.04236 -0.53194 -0.11614 -0.52833 -0.16805 -0.51666 C -0.24375 -0.50027 -0.28837 -0.47361 -0.28837 -0.44277 C -0.28837 -0.42666 -0.27517 -0.41055 -0.25139 -0.39555 C -0.19705 -0.36472 -0.08941 -0.34416 0.03281 -0.34138 C 0.17708 -0.33694 0.29514 -0.36277 0.29514 -0.39333 C 0.29792 -0.42666 0.18021 -0.45472 0.03594 -0.46 C -0.03715 -0.46 -0.10208 -0.45472 -0.15243 -0.44527 C -0.21753 -0.42916 -0.25972 -0.40333 -0.25972 -0.37722 C -0.25972 -0.36277 -0.24653 -0.34833 -0.22552 -0.33416 C -0.17569 -0.30861 -0.0816 -0.28666 0.03125 -0.28472 C 0.16163 -0.28222 0.26667 -0.30555 0.26667 -0.33416 C 0.26927 -0.36277 0.16389 -0.38888 0.03281 -0.39138 C -0.03229 -0.39333 -0.09236 -0.38888 -0.13663 -0.37944 C -0.19705 -0.36472 -0.23073 -0.34416 -0.23073 -0.3175 C -0.23073 -0.30555 -0.21996 -0.29194 -0.20191 -0.28 C -0.15729 -0.25611 -0.07101 -0.2375 0.02847 -0.23527 C 0.14601 -0.23527 0.24011 -0.25444 0.24011 -0.28 C 0.24011 -0.30555 0.14844 -0.33 0.03125 -0.3325 C -0.02656 -0.3325 -0.0816 -0.32694 -0.12083 -0.32027 C -0.17569 -0.30861 -0.20746 -0.28666 -0.20972 -0.26583 C -0.20972 -0.25444 -0.19705 -0.24222 -0.1809 -0.23277 C -0.14219 -0.20888 -0.06337 -0.19222 0.02552 -0.19222 C 0.12986 -0.19027 0.21667 -0.20666 0.21667 -0.23055 C 0.2191 -0.25444 0.13299 -0.27472 0.02847 -0.27777 C -0.02396 -0.27777 -0.07378 -0.27472 -0.10798 -0.26583 C -0.15729 -0.25611 -0.18611 -0.2375 -0.18611 -0.21833 C -0.18611 -0.20666 -0.17864 -0.19666 -0.16302 -0.18777 C -0.12621 -0.16694 -0.05781 -0.1525 0.02257 -0.14972 C 0.11979 -0.14972 0.19514 -0.16416 0.19514 -0.18527 C 0.19809 -0.20666 0.12205 -0.22583 0.02552 -0.2275 C -0.02153 -0.2275 -0.06337 -0.22583 -0.09479 -0.21833 C -0.13941 -0.20888 -0.1651 -0.19222 -0.1651 -0.17388 C -0.1651 -0.16416 -0.15729 -0.15666 -0.14444 -0.14777 C -0.11302 -0.12888 -0.05017 -0.11694 0.02257 -0.11472 C 0.10886 -0.11277 0.17708 -0.12666 0.17708 -0.14777 C 0.17708 -0.16416 0.11198 -0.18333 0.02552 -0.18333 C -0.01875 -0.18527 -0.05781 -0.18083 -0.08698 -0.17666 C -0.12621 -0.16694 -0.15 -0.1525 -0.15 -0.13611 C -0.15 -0.12666 -0.14219 -0.11916 -0.12899 -0.11277 C -0.09982 -0.09583 -0.04236 -0.08416 0.02066 -0.08138 C 0.09879 -0.07888 0.16163 -0.09333 0.16163 -0.10972 C 0.16163 -0.12888 0.09879 -0.14277 0.02257 -0.14555 C -0.01319 -0.14555 -0.05017 -0.14277 -0.07656 -0.13611 C -0.11302 -0.12888 -0.13351 -0.11694 -0.13351 -0.10027 C -0.13351 -0.09333 -0.12621 -0.08638 -0.11614 -0.07888 C -0.08941 -0.06472 -0.03976 -0.05305 0.02066 -0.05305 C 0.08785 -0.05083 0.14601 -0.0625 0.14601 -0.07888 C 0.14601 -0.09333 0.09097 -0.10722 0.02066 -0.10722 C -0.01094 -0.10972 -0.04479 -0.10722 -0.0684 -0.10277 C -0.09982 -0.09333 -0.1184 -0.08138 -0.1184 -0.06944 C -0.1184 -0.0625 -0.11302 -0.05527 -0.10208 -0.05083 C -0.07882 -0.03638 -0.03437 -0.0275 0.02066 -0.02444 C 0.08316 -0.02444 0.13299 -0.03638 0.13299 -0.04861 C 0.13299 -0.0625 0.08316 -0.07666 0.02066 -0.07666 C -0.01094 -0.07666 -0.03976 -0.07444 -0.05781 -0.06944 C -0.08941 -0.06472 -0.10521 -0.05305 -0.10521 -0.04083 C -0.10521 -0.03638 -0.09982 -0.02916 -0.09236 -0.02444 C -0.07101 -0.01055 -0.02934 -0.00361 0.01754 -4.44444E-6 C 0.07552 -4.44444E-6 0.11979 -0.01055 0.11979 -0.02222 C 0.11979 -0.03638 0.07552 -0.04611 0.02066 -0.04861 C -0.00833 -0.04861 -0.03437 -0.04611 -0.05295 -0.04083 C -0.07882 -0.03638 -0.09479 -0.0275 -0.09479 -0.01527 C -0.09479 -0.01055 -0.08941 -0.00611 -0.0816 -4.44444E-6 " pathEditMode="relative" rAng="0" ptsTypes="fffffffffffffffffffffffffffffffffffffffffffffffffffffffffffffffffff">
                                      <p:cBhvr>
                                        <p:cTn id="90" dur="2000" spd="-100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" y="25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1568" fill="hold"/>
                                        <p:tgtEl>
                                          <p:spTgt spid="8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68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68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102" dur="2708" fill="hold"/>
                                        <p:tgtEl>
                                          <p:spTgt spid="8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72986 -0.44112 L -0.00556 -0.01278 " pathEditMode="relative" rAng="0" ptsTypes="AA">
                                      <p:cBhvr>
                                        <p:cTn id="130" dur="1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" y="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0"/>
                </p:tgtEl>
              </p:cMediaNode>
            </p:audio>
            <p:audio>
              <p:cMediaNode>
                <p:cTn id="13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1"/>
                </p:tgtEl>
              </p:cMediaNode>
            </p:audio>
            <p:audio>
              <p:cMediaNode>
                <p:cTn id="1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62"/>
                </p:tgtEl>
              </p:cMediaNode>
            </p:audio>
          </p:childTnLst>
        </p:cTn>
      </p:par>
    </p:tnLst>
    <p:bldLst>
      <p:bldP spid="10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500694" y="3000376"/>
            <a:ext cx="2286150" cy="1424123"/>
            <a:chOff x="4964420" y="3579500"/>
            <a:chExt cx="2286150" cy="14241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759440" y="4270384"/>
              <a:ext cx="469900" cy="1143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964420" y="3701424"/>
              <a:ext cx="130522" cy="438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16200000" flipV="1">
              <a:off x="6015518" y="4485821"/>
              <a:ext cx="323846" cy="2104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072198" y="4347220"/>
              <a:ext cx="162209" cy="81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309240" y="4056706"/>
              <a:ext cx="408004" cy="2362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786578" y="4357698"/>
              <a:ext cx="250862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5704530" y="4240222"/>
              <a:ext cx="101584" cy="53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0800000">
              <a:off x="6269344" y="4750126"/>
              <a:ext cx="447676" cy="109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椭圆 30"/>
            <p:cNvSpPr>
              <a:spLocks noChangeAspect="1"/>
            </p:cNvSpPr>
            <p:nvPr/>
          </p:nvSpPr>
          <p:spPr>
            <a:xfrm flipH="1">
              <a:off x="6215074" y="4071946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flipH="1">
              <a:off x="6296800" y="3961317"/>
              <a:ext cx="158776" cy="214314"/>
            </a:xfrm>
            <a:custGeom>
              <a:avLst/>
              <a:gdLst>
                <a:gd name="connsiteX0" fmla="*/ 92075 w 187325"/>
                <a:gd name="connsiteY0" fmla="*/ 514350 h 514350"/>
                <a:gd name="connsiteX1" fmla="*/ 73025 w 187325"/>
                <a:gd name="connsiteY1" fmla="*/ 485775 h 514350"/>
                <a:gd name="connsiteX2" fmla="*/ 92075 w 187325"/>
                <a:gd name="connsiteY2" fmla="*/ 457200 h 514350"/>
                <a:gd name="connsiteX3" fmla="*/ 111125 w 187325"/>
                <a:gd name="connsiteY3" fmla="*/ 333375 h 514350"/>
                <a:gd name="connsiteX4" fmla="*/ 120650 w 187325"/>
                <a:gd name="connsiteY4" fmla="*/ 304800 h 514350"/>
                <a:gd name="connsiteX5" fmla="*/ 111125 w 187325"/>
                <a:gd name="connsiteY5" fmla="*/ 200025 h 514350"/>
                <a:gd name="connsiteX6" fmla="*/ 82550 w 187325"/>
                <a:gd name="connsiteY6" fmla="*/ 180975 h 514350"/>
                <a:gd name="connsiteX7" fmla="*/ 53975 w 187325"/>
                <a:gd name="connsiteY7" fmla="*/ 152400 h 514350"/>
                <a:gd name="connsiteX8" fmla="*/ 25400 w 187325"/>
                <a:gd name="connsiteY8" fmla="*/ 161925 h 514350"/>
                <a:gd name="connsiteX9" fmla="*/ 25400 w 187325"/>
                <a:gd name="connsiteY9" fmla="*/ 219075 h 514350"/>
                <a:gd name="connsiteX10" fmla="*/ 53975 w 187325"/>
                <a:gd name="connsiteY10" fmla="*/ 228600 h 514350"/>
                <a:gd name="connsiteX11" fmla="*/ 111125 w 187325"/>
                <a:gd name="connsiteY11" fmla="*/ 219075 h 514350"/>
                <a:gd name="connsiteX12" fmla="*/ 139700 w 187325"/>
                <a:gd name="connsiteY12" fmla="*/ 209550 h 514350"/>
                <a:gd name="connsiteX13" fmla="*/ 149225 w 187325"/>
                <a:gd name="connsiteY13" fmla="*/ 161925 h 514350"/>
                <a:gd name="connsiteX14" fmla="*/ 168275 w 187325"/>
                <a:gd name="connsiteY14" fmla="*/ 104775 h 514350"/>
                <a:gd name="connsiteX15" fmla="*/ 187325 w 187325"/>
                <a:gd name="connsiteY15" fmla="*/ 19050 h 514350"/>
                <a:gd name="connsiteX16" fmla="*/ 139700 w 187325"/>
                <a:gd name="connsiteY16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20650 w 187325"/>
                <a:gd name="connsiteY2" fmla="*/ 304800 h 514350"/>
                <a:gd name="connsiteX3" fmla="*/ 111125 w 187325"/>
                <a:gd name="connsiteY3" fmla="*/ 200025 h 514350"/>
                <a:gd name="connsiteX4" fmla="*/ 82550 w 187325"/>
                <a:gd name="connsiteY4" fmla="*/ 180975 h 514350"/>
                <a:gd name="connsiteX5" fmla="*/ 53975 w 187325"/>
                <a:gd name="connsiteY5" fmla="*/ 152400 h 514350"/>
                <a:gd name="connsiteX6" fmla="*/ 25400 w 187325"/>
                <a:gd name="connsiteY6" fmla="*/ 161925 h 514350"/>
                <a:gd name="connsiteX7" fmla="*/ 25400 w 187325"/>
                <a:gd name="connsiteY7" fmla="*/ 219075 h 514350"/>
                <a:gd name="connsiteX8" fmla="*/ 53975 w 187325"/>
                <a:gd name="connsiteY8" fmla="*/ 228600 h 514350"/>
                <a:gd name="connsiteX9" fmla="*/ 111125 w 187325"/>
                <a:gd name="connsiteY9" fmla="*/ 219075 h 514350"/>
                <a:gd name="connsiteX10" fmla="*/ 139700 w 187325"/>
                <a:gd name="connsiteY10" fmla="*/ 209550 h 514350"/>
                <a:gd name="connsiteX11" fmla="*/ 149225 w 187325"/>
                <a:gd name="connsiteY11" fmla="*/ 161925 h 514350"/>
                <a:gd name="connsiteX12" fmla="*/ 168275 w 187325"/>
                <a:gd name="connsiteY12" fmla="*/ 104775 h 514350"/>
                <a:gd name="connsiteX13" fmla="*/ 187325 w 187325"/>
                <a:gd name="connsiteY13" fmla="*/ 19050 h 514350"/>
                <a:gd name="connsiteX14" fmla="*/ 139700 w 187325"/>
                <a:gd name="connsiteY14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53975 w 168275"/>
                <a:gd name="connsiteY4" fmla="*/ 152400 h 514350"/>
                <a:gd name="connsiteX5" fmla="*/ 25400 w 168275"/>
                <a:gd name="connsiteY5" fmla="*/ 161925 h 514350"/>
                <a:gd name="connsiteX6" fmla="*/ 25400 w 168275"/>
                <a:gd name="connsiteY6" fmla="*/ 219075 h 514350"/>
                <a:gd name="connsiteX7" fmla="*/ 53975 w 168275"/>
                <a:gd name="connsiteY7" fmla="*/ 228600 h 514350"/>
                <a:gd name="connsiteX8" fmla="*/ 111125 w 168275"/>
                <a:gd name="connsiteY8" fmla="*/ 219075 h 514350"/>
                <a:gd name="connsiteX9" fmla="*/ 139700 w 168275"/>
                <a:gd name="connsiteY9" fmla="*/ 209550 h 514350"/>
                <a:gd name="connsiteX10" fmla="*/ 149225 w 168275"/>
                <a:gd name="connsiteY10" fmla="*/ 161925 h 514350"/>
                <a:gd name="connsiteX11" fmla="*/ 168275 w 168275"/>
                <a:gd name="connsiteY11" fmla="*/ 104775 h 514350"/>
                <a:gd name="connsiteX12" fmla="*/ 139700 w 168275"/>
                <a:gd name="connsiteY12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81505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38188 w 123913"/>
                <a:gd name="connsiteY3" fmla="*/ 180975 h 514350"/>
                <a:gd name="connsiteX4" fmla="*/ 9084 w 123913"/>
                <a:gd name="connsiteY4" fmla="*/ 161925 h 514350"/>
                <a:gd name="connsiteX5" fmla="*/ 9613 w 123913"/>
                <a:gd name="connsiteY5" fmla="*/ 275782 h 514350"/>
                <a:gd name="connsiteX6" fmla="*/ 66763 w 123913"/>
                <a:gd name="connsiteY6" fmla="*/ 266257 h 514350"/>
                <a:gd name="connsiteX7" fmla="*/ 95338 w 123913"/>
                <a:gd name="connsiteY7" fmla="*/ 209550 h 514350"/>
                <a:gd name="connsiteX8" fmla="*/ 104863 w 123913"/>
                <a:gd name="connsiteY8" fmla="*/ 161925 h 514350"/>
                <a:gd name="connsiteX9" fmla="*/ 123913 w 123913"/>
                <a:gd name="connsiteY9" fmla="*/ 104775 h 514350"/>
                <a:gd name="connsiteX10" fmla="*/ 95338 w 123913"/>
                <a:gd name="connsiteY10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04863 w 123913"/>
                <a:gd name="connsiteY7" fmla="*/ 161925 h 514350"/>
                <a:gd name="connsiteX8" fmla="*/ 123913 w 123913"/>
                <a:gd name="connsiteY8" fmla="*/ 104775 h 514350"/>
                <a:gd name="connsiteX9" fmla="*/ 95338 w 123913"/>
                <a:gd name="connsiteY9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12519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74" h="514350">
                  <a:moveTo>
                    <a:pt x="64894" y="514350"/>
                  </a:moveTo>
                  <a:cubicBezTo>
                    <a:pt x="70847" y="470694"/>
                    <a:pt x="96644" y="339725"/>
                    <a:pt x="93469" y="304800"/>
                  </a:cubicBezTo>
                  <a:cubicBezTo>
                    <a:pt x="90294" y="269875"/>
                    <a:pt x="94257" y="233543"/>
                    <a:pt x="83944" y="200025"/>
                  </a:cubicBezTo>
                  <a:cubicBezTo>
                    <a:pt x="72743" y="176213"/>
                    <a:pt x="73197" y="131997"/>
                    <a:pt x="26265" y="161925"/>
                  </a:cubicBezTo>
                  <a:cubicBezTo>
                    <a:pt x="0" y="220195"/>
                    <a:pt x="17181" y="258393"/>
                    <a:pt x="26794" y="275782"/>
                  </a:cubicBezTo>
                  <a:cubicBezTo>
                    <a:pt x="71094" y="333951"/>
                    <a:pt x="86601" y="292468"/>
                    <a:pt x="83944" y="266257"/>
                  </a:cubicBezTo>
                  <a:cubicBezTo>
                    <a:pt x="161074" y="243630"/>
                    <a:pt x="88955" y="165675"/>
                    <a:pt x="98480" y="138761"/>
                  </a:cubicBezTo>
                  <a:cubicBezTo>
                    <a:pt x="108005" y="111847"/>
                    <a:pt x="141094" y="139700"/>
                    <a:pt x="141094" y="104775"/>
                  </a:cubicBezTo>
                  <a:cubicBezTo>
                    <a:pt x="139507" y="77788"/>
                    <a:pt x="118472" y="21828"/>
                    <a:pt x="112519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16"/>
            <p:cNvGrpSpPr/>
            <p:nvPr/>
          </p:nvGrpSpPr>
          <p:grpSpPr>
            <a:xfrm flipH="1">
              <a:off x="6572264" y="4525974"/>
              <a:ext cx="142876" cy="71438"/>
              <a:chOff x="4714876" y="3136900"/>
              <a:chExt cx="357190" cy="158750"/>
            </a:xfrm>
          </p:grpSpPr>
          <p:sp>
            <p:nvSpPr>
              <p:cNvPr id="54" name="泪滴形 53"/>
              <p:cNvSpPr/>
              <p:nvPr/>
            </p:nvSpPr>
            <p:spPr>
              <a:xfrm rot="11703100">
                <a:off x="4714876" y="3143252"/>
                <a:ext cx="357190" cy="142876"/>
              </a:xfrm>
              <a:prstGeom prst="teardrop">
                <a:avLst>
                  <a:gd name="adj" fmla="val 9270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 rot="5400000">
                <a:off x="4946650" y="3224212"/>
                <a:ext cx="109538" cy="333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5400000">
                <a:off x="4876802" y="3214690"/>
                <a:ext cx="109538" cy="333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rot="5400000">
                <a:off x="4793456" y="3182146"/>
                <a:ext cx="134940" cy="444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直接连接符 41"/>
            <p:cNvCxnSpPr/>
            <p:nvPr/>
          </p:nvCxnSpPr>
          <p:spPr>
            <a:xfrm rot="16200000" flipH="1">
              <a:off x="5019189" y="3768575"/>
              <a:ext cx="316228" cy="2581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237802" y="3579500"/>
              <a:ext cx="130522" cy="438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474960" y="3968124"/>
              <a:ext cx="342310" cy="2743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16200000" flipH="1">
              <a:off x="5224462" y="3723322"/>
              <a:ext cx="372422" cy="1609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2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6107922">
              <a:off x="6695359" y="4757023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5100833">
              <a:off x="7003970" y="4218858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组合 57"/>
          <p:cNvGrpSpPr/>
          <p:nvPr/>
        </p:nvGrpSpPr>
        <p:grpSpPr>
          <a:xfrm>
            <a:off x="5096450" y="3369758"/>
            <a:ext cx="2691270" cy="1042306"/>
            <a:chOff x="3916358" y="4653539"/>
            <a:chExt cx="2691270" cy="1042306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5116498" y="4962606"/>
              <a:ext cx="469900" cy="1143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3916358" y="4759406"/>
              <a:ext cx="184140" cy="412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16200000" flipV="1">
              <a:off x="5372576" y="5178043"/>
              <a:ext cx="323846" cy="2104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5429256" y="5039442"/>
              <a:ext cx="162209" cy="81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4572000" y="4907044"/>
              <a:ext cx="502302" cy="781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6143636" y="5049920"/>
              <a:ext cx="250862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5061588" y="4932444"/>
              <a:ext cx="101584" cy="53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10800000">
              <a:off x="5626402" y="5442348"/>
              <a:ext cx="447676" cy="109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flipH="1">
              <a:off x="5572132" y="4764168"/>
              <a:ext cx="630000" cy="630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flipH="1">
              <a:off x="5653858" y="4653539"/>
              <a:ext cx="158776" cy="214314"/>
            </a:xfrm>
            <a:custGeom>
              <a:avLst/>
              <a:gdLst>
                <a:gd name="connsiteX0" fmla="*/ 92075 w 187325"/>
                <a:gd name="connsiteY0" fmla="*/ 514350 h 514350"/>
                <a:gd name="connsiteX1" fmla="*/ 73025 w 187325"/>
                <a:gd name="connsiteY1" fmla="*/ 485775 h 514350"/>
                <a:gd name="connsiteX2" fmla="*/ 92075 w 187325"/>
                <a:gd name="connsiteY2" fmla="*/ 457200 h 514350"/>
                <a:gd name="connsiteX3" fmla="*/ 111125 w 187325"/>
                <a:gd name="connsiteY3" fmla="*/ 333375 h 514350"/>
                <a:gd name="connsiteX4" fmla="*/ 120650 w 187325"/>
                <a:gd name="connsiteY4" fmla="*/ 304800 h 514350"/>
                <a:gd name="connsiteX5" fmla="*/ 111125 w 187325"/>
                <a:gd name="connsiteY5" fmla="*/ 200025 h 514350"/>
                <a:gd name="connsiteX6" fmla="*/ 82550 w 187325"/>
                <a:gd name="connsiteY6" fmla="*/ 180975 h 514350"/>
                <a:gd name="connsiteX7" fmla="*/ 53975 w 187325"/>
                <a:gd name="connsiteY7" fmla="*/ 152400 h 514350"/>
                <a:gd name="connsiteX8" fmla="*/ 25400 w 187325"/>
                <a:gd name="connsiteY8" fmla="*/ 161925 h 514350"/>
                <a:gd name="connsiteX9" fmla="*/ 25400 w 187325"/>
                <a:gd name="connsiteY9" fmla="*/ 219075 h 514350"/>
                <a:gd name="connsiteX10" fmla="*/ 53975 w 187325"/>
                <a:gd name="connsiteY10" fmla="*/ 228600 h 514350"/>
                <a:gd name="connsiteX11" fmla="*/ 111125 w 187325"/>
                <a:gd name="connsiteY11" fmla="*/ 219075 h 514350"/>
                <a:gd name="connsiteX12" fmla="*/ 139700 w 187325"/>
                <a:gd name="connsiteY12" fmla="*/ 209550 h 514350"/>
                <a:gd name="connsiteX13" fmla="*/ 149225 w 187325"/>
                <a:gd name="connsiteY13" fmla="*/ 161925 h 514350"/>
                <a:gd name="connsiteX14" fmla="*/ 168275 w 187325"/>
                <a:gd name="connsiteY14" fmla="*/ 104775 h 514350"/>
                <a:gd name="connsiteX15" fmla="*/ 187325 w 187325"/>
                <a:gd name="connsiteY15" fmla="*/ 19050 h 514350"/>
                <a:gd name="connsiteX16" fmla="*/ 139700 w 187325"/>
                <a:gd name="connsiteY16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11125 w 187325"/>
                <a:gd name="connsiteY2" fmla="*/ 333375 h 514350"/>
                <a:gd name="connsiteX3" fmla="*/ 120650 w 187325"/>
                <a:gd name="connsiteY3" fmla="*/ 304800 h 514350"/>
                <a:gd name="connsiteX4" fmla="*/ 111125 w 187325"/>
                <a:gd name="connsiteY4" fmla="*/ 200025 h 514350"/>
                <a:gd name="connsiteX5" fmla="*/ 82550 w 187325"/>
                <a:gd name="connsiteY5" fmla="*/ 180975 h 514350"/>
                <a:gd name="connsiteX6" fmla="*/ 53975 w 187325"/>
                <a:gd name="connsiteY6" fmla="*/ 152400 h 514350"/>
                <a:gd name="connsiteX7" fmla="*/ 25400 w 187325"/>
                <a:gd name="connsiteY7" fmla="*/ 161925 h 514350"/>
                <a:gd name="connsiteX8" fmla="*/ 25400 w 187325"/>
                <a:gd name="connsiteY8" fmla="*/ 219075 h 514350"/>
                <a:gd name="connsiteX9" fmla="*/ 53975 w 187325"/>
                <a:gd name="connsiteY9" fmla="*/ 228600 h 514350"/>
                <a:gd name="connsiteX10" fmla="*/ 111125 w 187325"/>
                <a:gd name="connsiteY10" fmla="*/ 219075 h 514350"/>
                <a:gd name="connsiteX11" fmla="*/ 139700 w 187325"/>
                <a:gd name="connsiteY11" fmla="*/ 209550 h 514350"/>
                <a:gd name="connsiteX12" fmla="*/ 149225 w 187325"/>
                <a:gd name="connsiteY12" fmla="*/ 161925 h 514350"/>
                <a:gd name="connsiteX13" fmla="*/ 168275 w 187325"/>
                <a:gd name="connsiteY13" fmla="*/ 104775 h 514350"/>
                <a:gd name="connsiteX14" fmla="*/ 187325 w 187325"/>
                <a:gd name="connsiteY14" fmla="*/ 19050 h 514350"/>
                <a:gd name="connsiteX15" fmla="*/ 139700 w 187325"/>
                <a:gd name="connsiteY15" fmla="*/ 0 h 514350"/>
                <a:gd name="connsiteX0" fmla="*/ 92075 w 187325"/>
                <a:gd name="connsiteY0" fmla="*/ 514350 h 514350"/>
                <a:gd name="connsiteX1" fmla="*/ 92075 w 187325"/>
                <a:gd name="connsiteY1" fmla="*/ 457200 h 514350"/>
                <a:gd name="connsiteX2" fmla="*/ 120650 w 187325"/>
                <a:gd name="connsiteY2" fmla="*/ 304800 h 514350"/>
                <a:gd name="connsiteX3" fmla="*/ 111125 w 187325"/>
                <a:gd name="connsiteY3" fmla="*/ 200025 h 514350"/>
                <a:gd name="connsiteX4" fmla="*/ 82550 w 187325"/>
                <a:gd name="connsiteY4" fmla="*/ 180975 h 514350"/>
                <a:gd name="connsiteX5" fmla="*/ 53975 w 187325"/>
                <a:gd name="connsiteY5" fmla="*/ 152400 h 514350"/>
                <a:gd name="connsiteX6" fmla="*/ 25400 w 187325"/>
                <a:gd name="connsiteY6" fmla="*/ 161925 h 514350"/>
                <a:gd name="connsiteX7" fmla="*/ 25400 w 187325"/>
                <a:gd name="connsiteY7" fmla="*/ 219075 h 514350"/>
                <a:gd name="connsiteX8" fmla="*/ 53975 w 187325"/>
                <a:gd name="connsiteY8" fmla="*/ 228600 h 514350"/>
                <a:gd name="connsiteX9" fmla="*/ 111125 w 187325"/>
                <a:gd name="connsiteY9" fmla="*/ 219075 h 514350"/>
                <a:gd name="connsiteX10" fmla="*/ 139700 w 187325"/>
                <a:gd name="connsiteY10" fmla="*/ 209550 h 514350"/>
                <a:gd name="connsiteX11" fmla="*/ 149225 w 187325"/>
                <a:gd name="connsiteY11" fmla="*/ 161925 h 514350"/>
                <a:gd name="connsiteX12" fmla="*/ 168275 w 187325"/>
                <a:gd name="connsiteY12" fmla="*/ 104775 h 514350"/>
                <a:gd name="connsiteX13" fmla="*/ 187325 w 187325"/>
                <a:gd name="connsiteY13" fmla="*/ 19050 h 514350"/>
                <a:gd name="connsiteX14" fmla="*/ 139700 w 187325"/>
                <a:gd name="connsiteY14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87325"/>
                <a:gd name="connsiteY0" fmla="*/ 514350 h 514350"/>
                <a:gd name="connsiteX1" fmla="*/ 120650 w 187325"/>
                <a:gd name="connsiteY1" fmla="*/ 304800 h 514350"/>
                <a:gd name="connsiteX2" fmla="*/ 111125 w 187325"/>
                <a:gd name="connsiteY2" fmla="*/ 200025 h 514350"/>
                <a:gd name="connsiteX3" fmla="*/ 82550 w 187325"/>
                <a:gd name="connsiteY3" fmla="*/ 180975 h 514350"/>
                <a:gd name="connsiteX4" fmla="*/ 53975 w 187325"/>
                <a:gd name="connsiteY4" fmla="*/ 152400 h 514350"/>
                <a:gd name="connsiteX5" fmla="*/ 25400 w 187325"/>
                <a:gd name="connsiteY5" fmla="*/ 161925 h 514350"/>
                <a:gd name="connsiteX6" fmla="*/ 25400 w 187325"/>
                <a:gd name="connsiteY6" fmla="*/ 219075 h 514350"/>
                <a:gd name="connsiteX7" fmla="*/ 53975 w 187325"/>
                <a:gd name="connsiteY7" fmla="*/ 228600 h 514350"/>
                <a:gd name="connsiteX8" fmla="*/ 111125 w 187325"/>
                <a:gd name="connsiteY8" fmla="*/ 219075 h 514350"/>
                <a:gd name="connsiteX9" fmla="*/ 139700 w 187325"/>
                <a:gd name="connsiteY9" fmla="*/ 209550 h 514350"/>
                <a:gd name="connsiteX10" fmla="*/ 149225 w 187325"/>
                <a:gd name="connsiteY10" fmla="*/ 161925 h 514350"/>
                <a:gd name="connsiteX11" fmla="*/ 168275 w 187325"/>
                <a:gd name="connsiteY11" fmla="*/ 104775 h 514350"/>
                <a:gd name="connsiteX12" fmla="*/ 187325 w 187325"/>
                <a:gd name="connsiteY12" fmla="*/ 19050 h 514350"/>
                <a:gd name="connsiteX13" fmla="*/ 139700 w 187325"/>
                <a:gd name="connsiteY13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53975 w 168275"/>
                <a:gd name="connsiteY4" fmla="*/ 152400 h 514350"/>
                <a:gd name="connsiteX5" fmla="*/ 25400 w 168275"/>
                <a:gd name="connsiteY5" fmla="*/ 161925 h 514350"/>
                <a:gd name="connsiteX6" fmla="*/ 25400 w 168275"/>
                <a:gd name="connsiteY6" fmla="*/ 219075 h 514350"/>
                <a:gd name="connsiteX7" fmla="*/ 53975 w 168275"/>
                <a:gd name="connsiteY7" fmla="*/ 228600 h 514350"/>
                <a:gd name="connsiteX8" fmla="*/ 111125 w 168275"/>
                <a:gd name="connsiteY8" fmla="*/ 219075 h 514350"/>
                <a:gd name="connsiteX9" fmla="*/ 139700 w 168275"/>
                <a:gd name="connsiteY9" fmla="*/ 209550 h 514350"/>
                <a:gd name="connsiteX10" fmla="*/ 149225 w 168275"/>
                <a:gd name="connsiteY10" fmla="*/ 161925 h 514350"/>
                <a:gd name="connsiteX11" fmla="*/ 168275 w 168275"/>
                <a:gd name="connsiteY11" fmla="*/ 104775 h 514350"/>
                <a:gd name="connsiteX12" fmla="*/ 139700 w 168275"/>
                <a:gd name="connsiteY12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28600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92075 w 168275"/>
                <a:gd name="connsiteY0" fmla="*/ 514350 h 514350"/>
                <a:gd name="connsiteX1" fmla="*/ 120650 w 168275"/>
                <a:gd name="connsiteY1" fmla="*/ 304800 h 514350"/>
                <a:gd name="connsiteX2" fmla="*/ 111125 w 168275"/>
                <a:gd name="connsiteY2" fmla="*/ 200025 h 514350"/>
                <a:gd name="connsiteX3" fmla="*/ 82550 w 168275"/>
                <a:gd name="connsiteY3" fmla="*/ 180975 h 514350"/>
                <a:gd name="connsiteX4" fmla="*/ 25400 w 168275"/>
                <a:gd name="connsiteY4" fmla="*/ 161925 h 514350"/>
                <a:gd name="connsiteX5" fmla="*/ 25400 w 168275"/>
                <a:gd name="connsiteY5" fmla="*/ 219075 h 514350"/>
                <a:gd name="connsiteX6" fmla="*/ 53975 w 168275"/>
                <a:gd name="connsiteY6" fmla="*/ 275782 h 514350"/>
                <a:gd name="connsiteX7" fmla="*/ 111125 w 168275"/>
                <a:gd name="connsiteY7" fmla="*/ 219075 h 514350"/>
                <a:gd name="connsiteX8" fmla="*/ 139700 w 168275"/>
                <a:gd name="connsiteY8" fmla="*/ 209550 h 514350"/>
                <a:gd name="connsiteX9" fmla="*/ 149225 w 168275"/>
                <a:gd name="connsiteY9" fmla="*/ 161925 h 514350"/>
                <a:gd name="connsiteX10" fmla="*/ 168275 w 168275"/>
                <a:gd name="connsiteY10" fmla="*/ 104775 h 514350"/>
                <a:gd name="connsiteX11" fmla="*/ 139700 w 168275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19075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53459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120134 w 196334"/>
                <a:gd name="connsiteY0" fmla="*/ 514350 h 514350"/>
                <a:gd name="connsiteX1" fmla="*/ 148709 w 196334"/>
                <a:gd name="connsiteY1" fmla="*/ 304800 h 514350"/>
                <a:gd name="connsiteX2" fmla="*/ 139184 w 196334"/>
                <a:gd name="connsiteY2" fmla="*/ 200025 h 514350"/>
                <a:gd name="connsiteX3" fmla="*/ 110609 w 196334"/>
                <a:gd name="connsiteY3" fmla="*/ 180975 h 514350"/>
                <a:gd name="connsiteX4" fmla="*/ 81505 w 196334"/>
                <a:gd name="connsiteY4" fmla="*/ 161925 h 514350"/>
                <a:gd name="connsiteX5" fmla="*/ 25400 w 196334"/>
                <a:gd name="connsiteY5" fmla="*/ 219075 h 514350"/>
                <a:gd name="connsiteX6" fmla="*/ 82034 w 196334"/>
                <a:gd name="connsiteY6" fmla="*/ 275782 h 514350"/>
                <a:gd name="connsiteX7" fmla="*/ 139184 w 196334"/>
                <a:gd name="connsiteY7" fmla="*/ 266257 h 514350"/>
                <a:gd name="connsiteX8" fmla="*/ 167759 w 196334"/>
                <a:gd name="connsiteY8" fmla="*/ 209550 h 514350"/>
                <a:gd name="connsiteX9" fmla="*/ 177284 w 196334"/>
                <a:gd name="connsiteY9" fmla="*/ 161925 h 514350"/>
                <a:gd name="connsiteX10" fmla="*/ 196334 w 196334"/>
                <a:gd name="connsiteY10" fmla="*/ 104775 h 514350"/>
                <a:gd name="connsiteX11" fmla="*/ 167759 w 196334"/>
                <a:gd name="connsiteY11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38188 w 123913"/>
                <a:gd name="connsiteY3" fmla="*/ 180975 h 514350"/>
                <a:gd name="connsiteX4" fmla="*/ 9084 w 123913"/>
                <a:gd name="connsiteY4" fmla="*/ 161925 h 514350"/>
                <a:gd name="connsiteX5" fmla="*/ 9613 w 123913"/>
                <a:gd name="connsiteY5" fmla="*/ 275782 h 514350"/>
                <a:gd name="connsiteX6" fmla="*/ 66763 w 123913"/>
                <a:gd name="connsiteY6" fmla="*/ 266257 h 514350"/>
                <a:gd name="connsiteX7" fmla="*/ 95338 w 123913"/>
                <a:gd name="connsiteY7" fmla="*/ 209550 h 514350"/>
                <a:gd name="connsiteX8" fmla="*/ 104863 w 123913"/>
                <a:gd name="connsiteY8" fmla="*/ 161925 h 514350"/>
                <a:gd name="connsiteX9" fmla="*/ 123913 w 123913"/>
                <a:gd name="connsiteY9" fmla="*/ 104775 h 514350"/>
                <a:gd name="connsiteX10" fmla="*/ 95338 w 123913"/>
                <a:gd name="connsiteY10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04863 w 123913"/>
                <a:gd name="connsiteY7" fmla="*/ 161925 h 514350"/>
                <a:gd name="connsiteX8" fmla="*/ 123913 w 123913"/>
                <a:gd name="connsiteY8" fmla="*/ 104775 h 514350"/>
                <a:gd name="connsiteX9" fmla="*/ 95338 w 123913"/>
                <a:gd name="connsiteY9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23913"/>
                <a:gd name="connsiteY0" fmla="*/ 514350 h 514350"/>
                <a:gd name="connsiteX1" fmla="*/ 76288 w 123913"/>
                <a:gd name="connsiteY1" fmla="*/ 304800 h 514350"/>
                <a:gd name="connsiteX2" fmla="*/ 66763 w 123913"/>
                <a:gd name="connsiteY2" fmla="*/ 200025 h 514350"/>
                <a:gd name="connsiteX3" fmla="*/ 9084 w 123913"/>
                <a:gd name="connsiteY3" fmla="*/ 161925 h 514350"/>
                <a:gd name="connsiteX4" fmla="*/ 9613 w 123913"/>
                <a:gd name="connsiteY4" fmla="*/ 275782 h 514350"/>
                <a:gd name="connsiteX5" fmla="*/ 66763 w 123913"/>
                <a:gd name="connsiteY5" fmla="*/ 266257 h 514350"/>
                <a:gd name="connsiteX6" fmla="*/ 95338 w 123913"/>
                <a:gd name="connsiteY6" fmla="*/ 209550 h 514350"/>
                <a:gd name="connsiteX7" fmla="*/ 123913 w 123913"/>
                <a:gd name="connsiteY7" fmla="*/ 104775 h 514350"/>
                <a:gd name="connsiteX8" fmla="*/ 95338 w 12391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47713 w 143893"/>
                <a:gd name="connsiteY0" fmla="*/ 514350 h 514350"/>
                <a:gd name="connsiteX1" fmla="*/ 76288 w 143893"/>
                <a:gd name="connsiteY1" fmla="*/ 304800 h 514350"/>
                <a:gd name="connsiteX2" fmla="*/ 66763 w 143893"/>
                <a:gd name="connsiteY2" fmla="*/ 200025 h 514350"/>
                <a:gd name="connsiteX3" fmla="*/ 9084 w 143893"/>
                <a:gd name="connsiteY3" fmla="*/ 161925 h 514350"/>
                <a:gd name="connsiteX4" fmla="*/ 9613 w 143893"/>
                <a:gd name="connsiteY4" fmla="*/ 275782 h 514350"/>
                <a:gd name="connsiteX5" fmla="*/ 66763 w 143893"/>
                <a:gd name="connsiteY5" fmla="*/ 266257 h 514350"/>
                <a:gd name="connsiteX6" fmla="*/ 95338 w 143893"/>
                <a:gd name="connsiteY6" fmla="*/ 209550 h 514350"/>
                <a:gd name="connsiteX7" fmla="*/ 123913 w 143893"/>
                <a:gd name="connsiteY7" fmla="*/ 104775 h 514350"/>
                <a:gd name="connsiteX8" fmla="*/ 95338 w 143893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12519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140565 w 161074"/>
                <a:gd name="connsiteY6" fmla="*/ 209550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  <a:gd name="connsiteX0" fmla="*/ 64894 w 161074"/>
                <a:gd name="connsiteY0" fmla="*/ 514350 h 514350"/>
                <a:gd name="connsiteX1" fmla="*/ 93469 w 161074"/>
                <a:gd name="connsiteY1" fmla="*/ 304800 h 514350"/>
                <a:gd name="connsiteX2" fmla="*/ 83944 w 161074"/>
                <a:gd name="connsiteY2" fmla="*/ 200025 h 514350"/>
                <a:gd name="connsiteX3" fmla="*/ 26265 w 161074"/>
                <a:gd name="connsiteY3" fmla="*/ 161925 h 514350"/>
                <a:gd name="connsiteX4" fmla="*/ 26794 w 161074"/>
                <a:gd name="connsiteY4" fmla="*/ 275782 h 514350"/>
                <a:gd name="connsiteX5" fmla="*/ 83944 w 161074"/>
                <a:gd name="connsiteY5" fmla="*/ 266257 h 514350"/>
                <a:gd name="connsiteX6" fmla="*/ 98480 w 161074"/>
                <a:gd name="connsiteY6" fmla="*/ 138761 h 514350"/>
                <a:gd name="connsiteX7" fmla="*/ 141094 w 161074"/>
                <a:gd name="connsiteY7" fmla="*/ 104775 h 514350"/>
                <a:gd name="connsiteX8" fmla="*/ 112519 w 161074"/>
                <a:gd name="connsiteY8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74" h="514350">
                  <a:moveTo>
                    <a:pt x="64894" y="514350"/>
                  </a:moveTo>
                  <a:cubicBezTo>
                    <a:pt x="70847" y="470694"/>
                    <a:pt x="96644" y="339725"/>
                    <a:pt x="93469" y="304800"/>
                  </a:cubicBezTo>
                  <a:cubicBezTo>
                    <a:pt x="90294" y="269875"/>
                    <a:pt x="94257" y="233543"/>
                    <a:pt x="83944" y="200025"/>
                  </a:cubicBezTo>
                  <a:cubicBezTo>
                    <a:pt x="72743" y="176213"/>
                    <a:pt x="73197" y="131997"/>
                    <a:pt x="26265" y="161925"/>
                  </a:cubicBezTo>
                  <a:cubicBezTo>
                    <a:pt x="0" y="220195"/>
                    <a:pt x="17181" y="258393"/>
                    <a:pt x="26794" y="275782"/>
                  </a:cubicBezTo>
                  <a:cubicBezTo>
                    <a:pt x="71094" y="333951"/>
                    <a:pt x="86601" y="292468"/>
                    <a:pt x="83944" y="266257"/>
                  </a:cubicBezTo>
                  <a:cubicBezTo>
                    <a:pt x="161074" y="243630"/>
                    <a:pt x="88955" y="165675"/>
                    <a:pt x="98480" y="138761"/>
                  </a:cubicBezTo>
                  <a:cubicBezTo>
                    <a:pt x="108005" y="111847"/>
                    <a:pt x="141094" y="139700"/>
                    <a:pt x="141094" y="104775"/>
                  </a:cubicBezTo>
                  <a:cubicBezTo>
                    <a:pt x="139507" y="77788"/>
                    <a:pt x="118472" y="21828"/>
                    <a:pt x="112519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316"/>
            <p:cNvGrpSpPr/>
            <p:nvPr/>
          </p:nvGrpSpPr>
          <p:grpSpPr>
            <a:xfrm flipH="1">
              <a:off x="5929322" y="5218196"/>
              <a:ext cx="142876" cy="71438"/>
              <a:chOff x="4714876" y="3136900"/>
              <a:chExt cx="357190" cy="158750"/>
            </a:xfrm>
          </p:grpSpPr>
          <p:sp>
            <p:nvSpPr>
              <p:cNvPr id="77" name="泪滴形 76"/>
              <p:cNvSpPr/>
              <p:nvPr/>
            </p:nvSpPr>
            <p:spPr>
              <a:xfrm rot="11703100">
                <a:off x="4714876" y="3143252"/>
                <a:ext cx="357190" cy="142876"/>
              </a:xfrm>
              <a:prstGeom prst="teardrop">
                <a:avLst>
                  <a:gd name="adj" fmla="val 9270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/>
              <p:nvPr/>
            </p:nvCxnSpPr>
            <p:spPr>
              <a:xfrm rot="5400000">
                <a:off x="4946650" y="3224212"/>
                <a:ext cx="109538" cy="333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5400000">
                <a:off x="4876802" y="3214690"/>
                <a:ext cx="109538" cy="333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5400000">
                <a:off x="4793456" y="3182146"/>
                <a:ext cx="134940" cy="444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直接连接符 70"/>
            <p:cNvCxnSpPr/>
            <p:nvPr/>
          </p:nvCxnSpPr>
          <p:spPr>
            <a:xfrm>
              <a:off x="4049698" y="4784806"/>
              <a:ext cx="512138" cy="127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4083657" y="4683815"/>
              <a:ext cx="193084" cy="120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633898" y="4835606"/>
              <a:ext cx="540430" cy="990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227498" y="4695906"/>
              <a:ext cx="406400" cy="139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6107922">
              <a:off x="6052417" y="5449245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5100833">
              <a:off x="6361028" y="4911080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1" name="组合 56"/>
          <p:cNvGrpSpPr/>
          <p:nvPr/>
        </p:nvGrpSpPr>
        <p:grpSpPr>
          <a:xfrm>
            <a:off x="9286908" y="3804553"/>
            <a:ext cx="484259" cy="481707"/>
            <a:chOff x="3860632" y="2558785"/>
            <a:chExt cx="1604973" cy="1573967"/>
          </a:xfrm>
        </p:grpSpPr>
        <p:grpSp>
          <p:nvGrpSpPr>
            <p:cNvPr id="82" name="组合 54"/>
            <p:cNvGrpSpPr/>
            <p:nvPr/>
          </p:nvGrpSpPr>
          <p:grpSpPr>
            <a:xfrm>
              <a:off x="3860632" y="2742301"/>
              <a:ext cx="1604973" cy="1390451"/>
              <a:chOff x="3860632" y="2742301"/>
              <a:chExt cx="1604973" cy="1390451"/>
            </a:xfrm>
          </p:grpSpPr>
          <p:sp>
            <p:nvSpPr>
              <p:cNvPr id="84" name="流程图: 延期 83"/>
              <p:cNvSpPr/>
              <p:nvPr/>
            </p:nvSpPr>
            <p:spPr>
              <a:xfrm rot="15993965">
                <a:off x="4124547" y="2478386"/>
                <a:ext cx="900930" cy="1428760"/>
              </a:xfrm>
              <a:prstGeom prst="flowChartDelay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流程图: 延期 84"/>
              <p:cNvSpPr/>
              <p:nvPr/>
            </p:nvSpPr>
            <p:spPr>
              <a:xfrm rot="5013343">
                <a:off x="4359494" y="3026641"/>
                <a:ext cx="709832" cy="1502390"/>
              </a:xfrm>
              <a:prstGeom prst="flowChartDelay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矩形 82"/>
            <p:cNvSpPr/>
            <p:nvPr/>
          </p:nvSpPr>
          <p:spPr>
            <a:xfrm rot="388473">
              <a:off x="3950645" y="2558785"/>
              <a:ext cx="1265514" cy="13073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pic>
        <p:nvPicPr>
          <p:cNvPr id="60" name="紧张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9358346" y="57148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489 -0.65833 C -0.7835 -0.55611 -0.5967 -0.12916 -0.52517 -0.045 C -0.45364 0.03917 -0.43698 -0.15611 -0.40503 -0.15277 C -0.37326 -0.14972 -0.3526 -0.03583 -0.33472 -0.02444 C -0.31649 -0.01305 -0.31771 -0.08361 -0.29705 -0.08388 C -0.27587 -0.08416 -0.25555 -0.03805 -0.20833 -0.02666 C -0.16059 -0.01527 -0.05295 -0.01777 -0.01215 -0.01555 " pathEditMode="relative" rAng="0" ptsTypes="aaaaaaa">
                                      <p:cBhvr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00" y="34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000" numSld="2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云形 152"/>
          <p:cNvSpPr/>
          <p:nvPr/>
        </p:nvSpPr>
        <p:spPr>
          <a:xfrm>
            <a:off x="1428728" y="3214690"/>
            <a:ext cx="6357982" cy="1643074"/>
          </a:xfrm>
          <a:prstGeom prst="cloud">
            <a:avLst/>
          </a:prstGeom>
          <a:gradFill>
            <a:gsLst>
              <a:gs pos="50000">
                <a:schemeClr val="tx1">
                  <a:alpha val="45000"/>
                </a:schemeClr>
              </a:gs>
              <a:gs pos="100000">
                <a:schemeClr val="accent1">
                  <a:tint val="44500"/>
                  <a:satMod val="160000"/>
                  <a:alpha val="19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54086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>
            <a:off x="4010574" y="3678825"/>
            <a:ext cx="469900" cy="114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200000" flipV="1">
            <a:off x="4266652" y="3894262"/>
            <a:ext cx="323846" cy="2104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4323332" y="3755661"/>
            <a:ext cx="162209" cy="819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3466076" y="3623263"/>
            <a:ext cx="502302" cy="781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5037712" y="3766139"/>
            <a:ext cx="25086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3955664" y="3648663"/>
            <a:ext cx="101584" cy="53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10800000">
            <a:off x="4520478" y="4158567"/>
            <a:ext cx="447676" cy="109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椭圆 89"/>
          <p:cNvSpPr>
            <a:spLocks noChangeAspect="1"/>
          </p:cNvSpPr>
          <p:nvPr/>
        </p:nvSpPr>
        <p:spPr>
          <a:xfrm flipH="1">
            <a:off x="4466208" y="3480387"/>
            <a:ext cx="630000" cy="630000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 90"/>
          <p:cNvSpPr/>
          <p:nvPr/>
        </p:nvSpPr>
        <p:spPr>
          <a:xfrm flipH="1">
            <a:off x="4547934" y="3369758"/>
            <a:ext cx="158776" cy="214314"/>
          </a:xfrm>
          <a:custGeom>
            <a:avLst/>
            <a:gdLst>
              <a:gd name="connsiteX0" fmla="*/ 92075 w 187325"/>
              <a:gd name="connsiteY0" fmla="*/ 514350 h 514350"/>
              <a:gd name="connsiteX1" fmla="*/ 73025 w 187325"/>
              <a:gd name="connsiteY1" fmla="*/ 485775 h 514350"/>
              <a:gd name="connsiteX2" fmla="*/ 92075 w 187325"/>
              <a:gd name="connsiteY2" fmla="*/ 457200 h 514350"/>
              <a:gd name="connsiteX3" fmla="*/ 111125 w 187325"/>
              <a:gd name="connsiteY3" fmla="*/ 333375 h 514350"/>
              <a:gd name="connsiteX4" fmla="*/ 120650 w 187325"/>
              <a:gd name="connsiteY4" fmla="*/ 304800 h 514350"/>
              <a:gd name="connsiteX5" fmla="*/ 111125 w 187325"/>
              <a:gd name="connsiteY5" fmla="*/ 200025 h 514350"/>
              <a:gd name="connsiteX6" fmla="*/ 82550 w 187325"/>
              <a:gd name="connsiteY6" fmla="*/ 180975 h 514350"/>
              <a:gd name="connsiteX7" fmla="*/ 53975 w 187325"/>
              <a:gd name="connsiteY7" fmla="*/ 152400 h 514350"/>
              <a:gd name="connsiteX8" fmla="*/ 25400 w 187325"/>
              <a:gd name="connsiteY8" fmla="*/ 161925 h 514350"/>
              <a:gd name="connsiteX9" fmla="*/ 25400 w 187325"/>
              <a:gd name="connsiteY9" fmla="*/ 219075 h 514350"/>
              <a:gd name="connsiteX10" fmla="*/ 53975 w 187325"/>
              <a:gd name="connsiteY10" fmla="*/ 228600 h 514350"/>
              <a:gd name="connsiteX11" fmla="*/ 111125 w 187325"/>
              <a:gd name="connsiteY11" fmla="*/ 219075 h 514350"/>
              <a:gd name="connsiteX12" fmla="*/ 139700 w 187325"/>
              <a:gd name="connsiteY12" fmla="*/ 209550 h 514350"/>
              <a:gd name="connsiteX13" fmla="*/ 149225 w 187325"/>
              <a:gd name="connsiteY13" fmla="*/ 161925 h 514350"/>
              <a:gd name="connsiteX14" fmla="*/ 168275 w 187325"/>
              <a:gd name="connsiteY14" fmla="*/ 104775 h 514350"/>
              <a:gd name="connsiteX15" fmla="*/ 187325 w 187325"/>
              <a:gd name="connsiteY15" fmla="*/ 19050 h 514350"/>
              <a:gd name="connsiteX16" fmla="*/ 139700 w 187325"/>
              <a:gd name="connsiteY16" fmla="*/ 0 h 514350"/>
              <a:gd name="connsiteX0" fmla="*/ 92075 w 187325"/>
              <a:gd name="connsiteY0" fmla="*/ 514350 h 514350"/>
              <a:gd name="connsiteX1" fmla="*/ 92075 w 187325"/>
              <a:gd name="connsiteY1" fmla="*/ 457200 h 514350"/>
              <a:gd name="connsiteX2" fmla="*/ 111125 w 187325"/>
              <a:gd name="connsiteY2" fmla="*/ 333375 h 514350"/>
              <a:gd name="connsiteX3" fmla="*/ 120650 w 187325"/>
              <a:gd name="connsiteY3" fmla="*/ 304800 h 514350"/>
              <a:gd name="connsiteX4" fmla="*/ 111125 w 187325"/>
              <a:gd name="connsiteY4" fmla="*/ 200025 h 514350"/>
              <a:gd name="connsiteX5" fmla="*/ 82550 w 187325"/>
              <a:gd name="connsiteY5" fmla="*/ 180975 h 514350"/>
              <a:gd name="connsiteX6" fmla="*/ 53975 w 187325"/>
              <a:gd name="connsiteY6" fmla="*/ 152400 h 514350"/>
              <a:gd name="connsiteX7" fmla="*/ 25400 w 187325"/>
              <a:gd name="connsiteY7" fmla="*/ 161925 h 514350"/>
              <a:gd name="connsiteX8" fmla="*/ 25400 w 187325"/>
              <a:gd name="connsiteY8" fmla="*/ 219075 h 514350"/>
              <a:gd name="connsiteX9" fmla="*/ 53975 w 187325"/>
              <a:gd name="connsiteY9" fmla="*/ 228600 h 514350"/>
              <a:gd name="connsiteX10" fmla="*/ 111125 w 187325"/>
              <a:gd name="connsiteY10" fmla="*/ 219075 h 514350"/>
              <a:gd name="connsiteX11" fmla="*/ 139700 w 187325"/>
              <a:gd name="connsiteY11" fmla="*/ 209550 h 514350"/>
              <a:gd name="connsiteX12" fmla="*/ 149225 w 187325"/>
              <a:gd name="connsiteY12" fmla="*/ 161925 h 514350"/>
              <a:gd name="connsiteX13" fmla="*/ 168275 w 187325"/>
              <a:gd name="connsiteY13" fmla="*/ 104775 h 514350"/>
              <a:gd name="connsiteX14" fmla="*/ 187325 w 187325"/>
              <a:gd name="connsiteY14" fmla="*/ 19050 h 514350"/>
              <a:gd name="connsiteX15" fmla="*/ 139700 w 187325"/>
              <a:gd name="connsiteY15" fmla="*/ 0 h 514350"/>
              <a:gd name="connsiteX0" fmla="*/ 92075 w 187325"/>
              <a:gd name="connsiteY0" fmla="*/ 514350 h 514350"/>
              <a:gd name="connsiteX1" fmla="*/ 92075 w 187325"/>
              <a:gd name="connsiteY1" fmla="*/ 457200 h 514350"/>
              <a:gd name="connsiteX2" fmla="*/ 111125 w 187325"/>
              <a:gd name="connsiteY2" fmla="*/ 333375 h 514350"/>
              <a:gd name="connsiteX3" fmla="*/ 120650 w 187325"/>
              <a:gd name="connsiteY3" fmla="*/ 304800 h 514350"/>
              <a:gd name="connsiteX4" fmla="*/ 111125 w 187325"/>
              <a:gd name="connsiteY4" fmla="*/ 200025 h 514350"/>
              <a:gd name="connsiteX5" fmla="*/ 82550 w 187325"/>
              <a:gd name="connsiteY5" fmla="*/ 180975 h 514350"/>
              <a:gd name="connsiteX6" fmla="*/ 53975 w 187325"/>
              <a:gd name="connsiteY6" fmla="*/ 152400 h 514350"/>
              <a:gd name="connsiteX7" fmla="*/ 25400 w 187325"/>
              <a:gd name="connsiteY7" fmla="*/ 161925 h 514350"/>
              <a:gd name="connsiteX8" fmla="*/ 25400 w 187325"/>
              <a:gd name="connsiteY8" fmla="*/ 219075 h 514350"/>
              <a:gd name="connsiteX9" fmla="*/ 53975 w 187325"/>
              <a:gd name="connsiteY9" fmla="*/ 228600 h 514350"/>
              <a:gd name="connsiteX10" fmla="*/ 111125 w 187325"/>
              <a:gd name="connsiteY10" fmla="*/ 219075 h 514350"/>
              <a:gd name="connsiteX11" fmla="*/ 139700 w 187325"/>
              <a:gd name="connsiteY11" fmla="*/ 209550 h 514350"/>
              <a:gd name="connsiteX12" fmla="*/ 149225 w 187325"/>
              <a:gd name="connsiteY12" fmla="*/ 161925 h 514350"/>
              <a:gd name="connsiteX13" fmla="*/ 168275 w 187325"/>
              <a:gd name="connsiteY13" fmla="*/ 104775 h 514350"/>
              <a:gd name="connsiteX14" fmla="*/ 187325 w 187325"/>
              <a:gd name="connsiteY14" fmla="*/ 19050 h 514350"/>
              <a:gd name="connsiteX15" fmla="*/ 139700 w 187325"/>
              <a:gd name="connsiteY15" fmla="*/ 0 h 514350"/>
              <a:gd name="connsiteX0" fmla="*/ 92075 w 187325"/>
              <a:gd name="connsiteY0" fmla="*/ 514350 h 514350"/>
              <a:gd name="connsiteX1" fmla="*/ 92075 w 187325"/>
              <a:gd name="connsiteY1" fmla="*/ 457200 h 514350"/>
              <a:gd name="connsiteX2" fmla="*/ 120650 w 187325"/>
              <a:gd name="connsiteY2" fmla="*/ 304800 h 514350"/>
              <a:gd name="connsiteX3" fmla="*/ 111125 w 187325"/>
              <a:gd name="connsiteY3" fmla="*/ 200025 h 514350"/>
              <a:gd name="connsiteX4" fmla="*/ 82550 w 187325"/>
              <a:gd name="connsiteY4" fmla="*/ 180975 h 514350"/>
              <a:gd name="connsiteX5" fmla="*/ 53975 w 187325"/>
              <a:gd name="connsiteY5" fmla="*/ 152400 h 514350"/>
              <a:gd name="connsiteX6" fmla="*/ 25400 w 187325"/>
              <a:gd name="connsiteY6" fmla="*/ 161925 h 514350"/>
              <a:gd name="connsiteX7" fmla="*/ 25400 w 187325"/>
              <a:gd name="connsiteY7" fmla="*/ 219075 h 514350"/>
              <a:gd name="connsiteX8" fmla="*/ 53975 w 187325"/>
              <a:gd name="connsiteY8" fmla="*/ 228600 h 514350"/>
              <a:gd name="connsiteX9" fmla="*/ 111125 w 187325"/>
              <a:gd name="connsiteY9" fmla="*/ 219075 h 514350"/>
              <a:gd name="connsiteX10" fmla="*/ 139700 w 187325"/>
              <a:gd name="connsiteY10" fmla="*/ 209550 h 514350"/>
              <a:gd name="connsiteX11" fmla="*/ 149225 w 187325"/>
              <a:gd name="connsiteY11" fmla="*/ 161925 h 514350"/>
              <a:gd name="connsiteX12" fmla="*/ 168275 w 187325"/>
              <a:gd name="connsiteY12" fmla="*/ 104775 h 514350"/>
              <a:gd name="connsiteX13" fmla="*/ 187325 w 187325"/>
              <a:gd name="connsiteY13" fmla="*/ 19050 h 514350"/>
              <a:gd name="connsiteX14" fmla="*/ 139700 w 187325"/>
              <a:gd name="connsiteY14" fmla="*/ 0 h 514350"/>
              <a:gd name="connsiteX0" fmla="*/ 92075 w 187325"/>
              <a:gd name="connsiteY0" fmla="*/ 514350 h 514350"/>
              <a:gd name="connsiteX1" fmla="*/ 120650 w 187325"/>
              <a:gd name="connsiteY1" fmla="*/ 304800 h 514350"/>
              <a:gd name="connsiteX2" fmla="*/ 111125 w 187325"/>
              <a:gd name="connsiteY2" fmla="*/ 200025 h 514350"/>
              <a:gd name="connsiteX3" fmla="*/ 82550 w 187325"/>
              <a:gd name="connsiteY3" fmla="*/ 180975 h 514350"/>
              <a:gd name="connsiteX4" fmla="*/ 53975 w 187325"/>
              <a:gd name="connsiteY4" fmla="*/ 152400 h 514350"/>
              <a:gd name="connsiteX5" fmla="*/ 25400 w 187325"/>
              <a:gd name="connsiteY5" fmla="*/ 161925 h 514350"/>
              <a:gd name="connsiteX6" fmla="*/ 25400 w 187325"/>
              <a:gd name="connsiteY6" fmla="*/ 219075 h 514350"/>
              <a:gd name="connsiteX7" fmla="*/ 53975 w 187325"/>
              <a:gd name="connsiteY7" fmla="*/ 228600 h 514350"/>
              <a:gd name="connsiteX8" fmla="*/ 111125 w 187325"/>
              <a:gd name="connsiteY8" fmla="*/ 219075 h 514350"/>
              <a:gd name="connsiteX9" fmla="*/ 139700 w 187325"/>
              <a:gd name="connsiteY9" fmla="*/ 209550 h 514350"/>
              <a:gd name="connsiteX10" fmla="*/ 149225 w 187325"/>
              <a:gd name="connsiteY10" fmla="*/ 161925 h 514350"/>
              <a:gd name="connsiteX11" fmla="*/ 168275 w 187325"/>
              <a:gd name="connsiteY11" fmla="*/ 104775 h 514350"/>
              <a:gd name="connsiteX12" fmla="*/ 187325 w 187325"/>
              <a:gd name="connsiteY12" fmla="*/ 19050 h 514350"/>
              <a:gd name="connsiteX13" fmla="*/ 139700 w 187325"/>
              <a:gd name="connsiteY13" fmla="*/ 0 h 514350"/>
              <a:gd name="connsiteX0" fmla="*/ 92075 w 187325"/>
              <a:gd name="connsiteY0" fmla="*/ 514350 h 514350"/>
              <a:gd name="connsiteX1" fmla="*/ 120650 w 187325"/>
              <a:gd name="connsiteY1" fmla="*/ 304800 h 514350"/>
              <a:gd name="connsiteX2" fmla="*/ 111125 w 187325"/>
              <a:gd name="connsiteY2" fmla="*/ 200025 h 514350"/>
              <a:gd name="connsiteX3" fmla="*/ 82550 w 187325"/>
              <a:gd name="connsiteY3" fmla="*/ 180975 h 514350"/>
              <a:gd name="connsiteX4" fmla="*/ 53975 w 187325"/>
              <a:gd name="connsiteY4" fmla="*/ 152400 h 514350"/>
              <a:gd name="connsiteX5" fmla="*/ 25400 w 187325"/>
              <a:gd name="connsiteY5" fmla="*/ 161925 h 514350"/>
              <a:gd name="connsiteX6" fmla="*/ 25400 w 187325"/>
              <a:gd name="connsiteY6" fmla="*/ 219075 h 514350"/>
              <a:gd name="connsiteX7" fmla="*/ 53975 w 187325"/>
              <a:gd name="connsiteY7" fmla="*/ 228600 h 514350"/>
              <a:gd name="connsiteX8" fmla="*/ 111125 w 187325"/>
              <a:gd name="connsiteY8" fmla="*/ 219075 h 514350"/>
              <a:gd name="connsiteX9" fmla="*/ 139700 w 187325"/>
              <a:gd name="connsiteY9" fmla="*/ 209550 h 514350"/>
              <a:gd name="connsiteX10" fmla="*/ 149225 w 187325"/>
              <a:gd name="connsiteY10" fmla="*/ 161925 h 514350"/>
              <a:gd name="connsiteX11" fmla="*/ 168275 w 187325"/>
              <a:gd name="connsiteY11" fmla="*/ 104775 h 514350"/>
              <a:gd name="connsiteX12" fmla="*/ 187325 w 187325"/>
              <a:gd name="connsiteY12" fmla="*/ 19050 h 514350"/>
              <a:gd name="connsiteX13" fmla="*/ 139700 w 187325"/>
              <a:gd name="connsiteY13" fmla="*/ 0 h 514350"/>
              <a:gd name="connsiteX0" fmla="*/ 92075 w 187325"/>
              <a:gd name="connsiteY0" fmla="*/ 514350 h 514350"/>
              <a:gd name="connsiteX1" fmla="*/ 120650 w 187325"/>
              <a:gd name="connsiteY1" fmla="*/ 304800 h 514350"/>
              <a:gd name="connsiteX2" fmla="*/ 111125 w 187325"/>
              <a:gd name="connsiteY2" fmla="*/ 200025 h 514350"/>
              <a:gd name="connsiteX3" fmla="*/ 82550 w 187325"/>
              <a:gd name="connsiteY3" fmla="*/ 180975 h 514350"/>
              <a:gd name="connsiteX4" fmla="*/ 53975 w 187325"/>
              <a:gd name="connsiteY4" fmla="*/ 152400 h 514350"/>
              <a:gd name="connsiteX5" fmla="*/ 25400 w 187325"/>
              <a:gd name="connsiteY5" fmla="*/ 161925 h 514350"/>
              <a:gd name="connsiteX6" fmla="*/ 25400 w 187325"/>
              <a:gd name="connsiteY6" fmla="*/ 219075 h 514350"/>
              <a:gd name="connsiteX7" fmla="*/ 53975 w 187325"/>
              <a:gd name="connsiteY7" fmla="*/ 228600 h 514350"/>
              <a:gd name="connsiteX8" fmla="*/ 111125 w 187325"/>
              <a:gd name="connsiteY8" fmla="*/ 219075 h 514350"/>
              <a:gd name="connsiteX9" fmla="*/ 139700 w 187325"/>
              <a:gd name="connsiteY9" fmla="*/ 209550 h 514350"/>
              <a:gd name="connsiteX10" fmla="*/ 149225 w 187325"/>
              <a:gd name="connsiteY10" fmla="*/ 161925 h 514350"/>
              <a:gd name="connsiteX11" fmla="*/ 168275 w 187325"/>
              <a:gd name="connsiteY11" fmla="*/ 104775 h 514350"/>
              <a:gd name="connsiteX12" fmla="*/ 187325 w 187325"/>
              <a:gd name="connsiteY12" fmla="*/ 19050 h 514350"/>
              <a:gd name="connsiteX13" fmla="*/ 139700 w 187325"/>
              <a:gd name="connsiteY13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53975 w 168275"/>
              <a:gd name="connsiteY4" fmla="*/ 152400 h 514350"/>
              <a:gd name="connsiteX5" fmla="*/ 25400 w 168275"/>
              <a:gd name="connsiteY5" fmla="*/ 161925 h 514350"/>
              <a:gd name="connsiteX6" fmla="*/ 25400 w 168275"/>
              <a:gd name="connsiteY6" fmla="*/ 219075 h 514350"/>
              <a:gd name="connsiteX7" fmla="*/ 53975 w 168275"/>
              <a:gd name="connsiteY7" fmla="*/ 228600 h 514350"/>
              <a:gd name="connsiteX8" fmla="*/ 111125 w 168275"/>
              <a:gd name="connsiteY8" fmla="*/ 219075 h 514350"/>
              <a:gd name="connsiteX9" fmla="*/ 139700 w 168275"/>
              <a:gd name="connsiteY9" fmla="*/ 209550 h 514350"/>
              <a:gd name="connsiteX10" fmla="*/ 149225 w 168275"/>
              <a:gd name="connsiteY10" fmla="*/ 161925 h 514350"/>
              <a:gd name="connsiteX11" fmla="*/ 168275 w 168275"/>
              <a:gd name="connsiteY11" fmla="*/ 104775 h 514350"/>
              <a:gd name="connsiteX12" fmla="*/ 139700 w 168275"/>
              <a:gd name="connsiteY12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28600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28600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75782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75782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92075 w 168275"/>
              <a:gd name="connsiteY0" fmla="*/ 514350 h 514350"/>
              <a:gd name="connsiteX1" fmla="*/ 120650 w 168275"/>
              <a:gd name="connsiteY1" fmla="*/ 304800 h 514350"/>
              <a:gd name="connsiteX2" fmla="*/ 111125 w 168275"/>
              <a:gd name="connsiteY2" fmla="*/ 200025 h 514350"/>
              <a:gd name="connsiteX3" fmla="*/ 82550 w 168275"/>
              <a:gd name="connsiteY3" fmla="*/ 180975 h 514350"/>
              <a:gd name="connsiteX4" fmla="*/ 25400 w 168275"/>
              <a:gd name="connsiteY4" fmla="*/ 161925 h 514350"/>
              <a:gd name="connsiteX5" fmla="*/ 25400 w 168275"/>
              <a:gd name="connsiteY5" fmla="*/ 219075 h 514350"/>
              <a:gd name="connsiteX6" fmla="*/ 53975 w 168275"/>
              <a:gd name="connsiteY6" fmla="*/ 275782 h 514350"/>
              <a:gd name="connsiteX7" fmla="*/ 111125 w 168275"/>
              <a:gd name="connsiteY7" fmla="*/ 219075 h 514350"/>
              <a:gd name="connsiteX8" fmla="*/ 139700 w 168275"/>
              <a:gd name="connsiteY8" fmla="*/ 209550 h 514350"/>
              <a:gd name="connsiteX9" fmla="*/ 149225 w 168275"/>
              <a:gd name="connsiteY9" fmla="*/ 161925 h 514350"/>
              <a:gd name="connsiteX10" fmla="*/ 168275 w 168275"/>
              <a:gd name="connsiteY10" fmla="*/ 104775 h 514350"/>
              <a:gd name="connsiteX11" fmla="*/ 139700 w 168275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19075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19075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19075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53459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66257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120134 w 196334"/>
              <a:gd name="connsiteY0" fmla="*/ 514350 h 514350"/>
              <a:gd name="connsiteX1" fmla="*/ 148709 w 196334"/>
              <a:gd name="connsiteY1" fmla="*/ 304800 h 514350"/>
              <a:gd name="connsiteX2" fmla="*/ 139184 w 196334"/>
              <a:gd name="connsiteY2" fmla="*/ 200025 h 514350"/>
              <a:gd name="connsiteX3" fmla="*/ 110609 w 196334"/>
              <a:gd name="connsiteY3" fmla="*/ 180975 h 514350"/>
              <a:gd name="connsiteX4" fmla="*/ 81505 w 196334"/>
              <a:gd name="connsiteY4" fmla="*/ 161925 h 514350"/>
              <a:gd name="connsiteX5" fmla="*/ 25400 w 196334"/>
              <a:gd name="connsiteY5" fmla="*/ 219075 h 514350"/>
              <a:gd name="connsiteX6" fmla="*/ 82034 w 196334"/>
              <a:gd name="connsiteY6" fmla="*/ 275782 h 514350"/>
              <a:gd name="connsiteX7" fmla="*/ 139184 w 196334"/>
              <a:gd name="connsiteY7" fmla="*/ 266257 h 514350"/>
              <a:gd name="connsiteX8" fmla="*/ 167759 w 196334"/>
              <a:gd name="connsiteY8" fmla="*/ 209550 h 514350"/>
              <a:gd name="connsiteX9" fmla="*/ 177284 w 196334"/>
              <a:gd name="connsiteY9" fmla="*/ 161925 h 514350"/>
              <a:gd name="connsiteX10" fmla="*/ 196334 w 196334"/>
              <a:gd name="connsiteY10" fmla="*/ 104775 h 514350"/>
              <a:gd name="connsiteX11" fmla="*/ 167759 w 196334"/>
              <a:gd name="connsiteY11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38188 w 123913"/>
              <a:gd name="connsiteY3" fmla="*/ 180975 h 514350"/>
              <a:gd name="connsiteX4" fmla="*/ 9084 w 123913"/>
              <a:gd name="connsiteY4" fmla="*/ 161925 h 514350"/>
              <a:gd name="connsiteX5" fmla="*/ 9613 w 123913"/>
              <a:gd name="connsiteY5" fmla="*/ 275782 h 514350"/>
              <a:gd name="connsiteX6" fmla="*/ 66763 w 123913"/>
              <a:gd name="connsiteY6" fmla="*/ 266257 h 514350"/>
              <a:gd name="connsiteX7" fmla="*/ 95338 w 123913"/>
              <a:gd name="connsiteY7" fmla="*/ 209550 h 514350"/>
              <a:gd name="connsiteX8" fmla="*/ 104863 w 123913"/>
              <a:gd name="connsiteY8" fmla="*/ 161925 h 514350"/>
              <a:gd name="connsiteX9" fmla="*/ 123913 w 123913"/>
              <a:gd name="connsiteY9" fmla="*/ 104775 h 514350"/>
              <a:gd name="connsiteX10" fmla="*/ 95338 w 123913"/>
              <a:gd name="connsiteY10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04863 w 123913"/>
              <a:gd name="connsiteY7" fmla="*/ 161925 h 514350"/>
              <a:gd name="connsiteX8" fmla="*/ 123913 w 123913"/>
              <a:gd name="connsiteY8" fmla="*/ 104775 h 514350"/>
              <a:gd name="connsiteX9" fmla="*/ 95338 w 123913"/>
              <a:gd name="connsiteY9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23913 w 123913"/>
              <a:gd name="connsiteY7" fmla="*/ 104775 h 514350"/>
              <a:gd name="connsiteX8" fmla="*/ 95338 w 123913"/>
              <a:gd name="connsiteY8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23913 w 123913"/>
              <a:gd name="connsiteY7" fmla="*/ 104775 h 514350"/>
              <a:gd name="connsiteX8" fmla="*/ 95338 w 123913"/>
              <a:gd name="connsiteY8" fmla="*/ 0 h 514350"/>
              <a:gd name="connsiteX0" fmla="*/ 47713 w 123913"/>
              <a:gd name="connsiteY0" fmla="*/ 514350 h 514350"/>
              <a:gd name="connsiteX1" fmla="*/ 76288 w 123913"/>
              <a:gd name="connsiteY1" fmla="*/ 304800 h 514350"/>
              <a:gd name="connsiteX2" fmla="*/ 66763 w 123913"/>
              <a:gd name="connsiteY2" fmla="*/ 200025 h 514350"/>
              <a:gd name="connsiteX3" fmla="*/ 9084 w 123913"/>
              <a:gd name="connsiteY3" fmla="*/ 161925 h 514350"/>
              <a:gd name="connsiteX4" fmla="*/ 9613 w 123913"/>
              <a:gd name="connsiteY4" fmla="*/ 275782 h 514350"/>
              <a:gd name="connsiteX5" fmla="*/ 66763 w 123913"/>
              <a:gd name="connsiteY5" fmla="*/ 266257 h 514350"/>
              <a:gd name="connsiteX6" fmla="*/ 95338 w 123913"/>
              <a:gd name="connsiteY6" fmla="*/ 209550 h 514350"/>
              <a:gd name="connsiteX7" fmla="*/ 123913 w 123913"/>
              <a:gd name="connsiteY7" fmla="*/ 104775 h 514350"/>
              <a:gd name="connsiteX8" fmla="*/ 95338 w 123913"/>
              <a:gd name="connsiteY8" fmla="*/ 0 h 514350"/>
              <a:gd name="connsiteX0" fmla="*/ 47713 w 143893"/>
              <a:gd name="connsiteY0" fmla="*/ 514350 h 514350"/>
              <a:gd name="connsiteX1" fmla="*/ 76288 w 143893"/>
              <a:gd name="connsiteY1" fmla="*/ 304800 h 514350"/>
              <a:gd name="connsiteX2" fmla="*/ 66763 w 143893"/>
              <a:gd name="connsiteY2" fmla="*/ 200025 h 514350"/>
              <a:gd name="connsiteX3" fmla="*/ 9084 w 143893"/>
              <a:gd name="connsiteY3" fmla="*/ 161925 h 514350"/>
              <a:gd name="connsiteX4" fmla="*/ 9613 w 143893"/>
              <a:gd name="connsiteY4" fmla="*/ 275782 h 514350"/>
              <a:gd name="connsiteX5" fmla="*/ 66763 w 143893"/>
              <a:gd name="connsiteY5" fmla="*/ 266257 h 514350"/>
              <a:gd name="connsiteX6" fmla="*/ 95338 w 143893"/>
              <a:gd name="connsiteY6" fmla="*/ 209550 h 514350"/>
              <a:gd name="connsiteX7" fmla="*/ 123913 w 143893"/>
              <a:gd name="connsiteY7" fmla="*/ 104775 h 514350"/>
              <a:gd name="connsiteX8" fmla="*/ 95338 w 143893"/>
              <a:gd name="connsiteY8" fmla="*/ 0 h 514350"/>
              <a:gd name="connsiteX0" fmla="*/ 47713 w 143893"/>
              <a:gd name="connsiteY0" fmla="*/ 514350 h 514350"/>
              <a:gd name="connsiteX1" fmla="*/ 76288 w 143893"/>
              <a:gd name="connsiteY1" fmla="*/ 304800 h 514350"/>
              <a:gd name="connsiteX2" fmla="*/ 66763 w 143893"/>
              <a:gd name="connsiteY2" fmla="*/ 200025 h 514350"/>
              <a:gd name="connsiteX3" fmla="*/ 9084 w 143893"/>
              <a:gd name="connsiteY3" fmla="*/ 161925 h 514350"/>
              <a:gd name="connsiteX4" fmla="*/ 9613 w 143893"/>
              <a:gd name="connsiteY4" fmla="*/ 275782 h 514350"/>
              <a:gd name="connsiteX5" fmla="*/ 66763 w 143893"/>
              <a:gd name="connsiteY5" fmla="*/ 266257 h 514350"/>
              <a:gd name="connsiteX6" fmla="*/ 95338 w 143893"/>
              <a:gd name="connsiteY6" fmla="*/ 209550 h 514350"/>
              <a:gd name="connsiteX7" fmla="*/ 123913 w 143893"/>
              <a:gd name="connsiteY7" fmla="*/ 104775 h 514350"/>
              <a:gd name="connsiteX8" fmla="*/ 95338 w 143893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12519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140565 w 161074"/>
              <a:gd name="connsiteY6" fmla="*/ 209550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98480 w 161074"/>
              <a:gd name="connsiteY6" fmla="*/ 138761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  <a:gd name="connsiteX0" fmla="*/ 64894 w 161074"/>
              <a:gd name="connsiteY0" fmla="*/ 514350 h 514350"/>
              <a:gd name="connsiteX1" fmla="*/ 93469 w 161074"/>
              <a:gd name="connsiteY1" fmla="*/ 304800 h 514350"/>
              <a:gd name="connsiteX2" fmla="*/ 83944 w 161074"/>
              <a:gd name="connsiteY2" fmla="*/ 200025 h 514350"/>
              <a:gd name="connsiteX3" fmla="*/ 26265 w 161074"/>
              <a:gd name="connsiteY3" fmla="*/ 161925 h 514350"/>
              <a:gd name="connsiteX4" fmla="*/ 26794 w 161074"/>
              <a:gd name="connsiteY4" fmla="*/ 275782 h 514350"/>
              <a:gd name="connsiteX5" fmla="*/ 83944 w 161074"/>
              <a:gd name="connsiteY5" fmla="*/ 266257 h 514350"/>
              <a:gd name="connsiteX6" fmla="*/ 98480 w 161074"/>
              <a:gd name="connsiteY6" fmla="*/ 138761 h 514350"/>
              <a:gd name="connsiteX7" fmla="*/ 141094 w 161074"/>
              <a:gd name="connsiteY7" fmla="*/ 104775 h 514350"/>
              <a:gd name="connsiteX8" fmla="*/ 112519 w 161074"/>
              <a:gd name="connsiteY8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74" h="514350">
                <a:moveTo>
                  <a:pt x="64894" y="514350"/>
                </a:moveTo>
                <a:cubicBezTo>
                  <a:pt x="70847" y="470694"/>
                  <a:pt x="96644" y="339725"/>
                  <a:pt x="93469" y="304800"/>
                </a:cubicBezTo>
                <a:cubicBezTo>
                  <a:pt x="90294" y="269875"/>
                  <a:pt x="94257" y="233543"/>
                  <a:pt x="83944" y="200025"/>
                </a:cubicBezTo>
                <a:cubicBezTo>
                  <a:pt x="72743" y="176213"/>
                  <a:pt x="73197" y="131997"/>
                  <a:pt x="26265" y="161925"/>
                </a:cubicBezTo>
                <a:cubicBezTo>
                  <a:pt x="0" y="220195"/>
                  <a:pt x="17181" y="258393"/>
                  <a:pt x="26794" y="275782"/>
                </a:cubicBezTo>
                <a:cubicBezTo>
                  <a:pt x="71094" y="333951"/>
                  <a:pt x="86601" y="292468"/>
                  <a:pt x="83944" y="266257"/>
                </a:cubicBezTo>
                <a:cubicBezTo>
                  <a:pt x="161074" y="243630"/>
                  <a:pt x="88955" y="165675"/>
                  <a:pt x="98480" y="138761"/>
                </a:cubicBezTo>
                <a:cubicBezTo>
                  <a:pt x="108005" y="111847"/>
                  <a:pt x="141094" y="139700"/>
                  <a:pt x="141094" y="104775"/>
                </a:cubicBezTo>
                <a:cubicBezTo>
                  <a:pt x="139507" y="77788"/>
                  <a:pt x="118472" y="21828"/>
                  <a:pt x="112519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2810434" y="3475625"/>
            <a:ext cx="645478" cy="152714"/>
            <a:chOff x="2810434" y="3475625"/>
            <a:chExt cx="645478" cy="152714"/>
          </a:xfrm>
        </p:grpSpPr>
        <p:cxnSp>
          <p:nvCxnSpPr>
            <p:cNvPr id="70" name="直接连接符 69"/>
            <p:cNvCxnSpPr/>
            <p:nvPr/>
          </p:nvCxnSpPr>
          <p:spPr>
            <a:xfrm flipV="1">
              <a:off x="2810434" y="3475625"/>
              <a:ext cx="184140" cy="412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2943774" y="3501025"/>
              <a:ext cx="512138" cy="127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527974" y="3551825"/>
            <a:ext cx="540430" cy="990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2977733" y="3400034"/>
            <a:ext cx="550241" cy="151791"/>
            <a:chOff x="2977733" y="3400034"/>
            <a:chExt cx="550241" cy="151791"/>
          </a:xfrm>
        </p:grpSpPr>
        <p:cxnSp>
          <p:nvCxnSpPr>
            <p:cNvPr id="94" name="直接连接符 93"/>
            <p:cNvCxnSpPr/>
            <p:nvPr/>
          </p:nvCxnSpPr>
          <p:spPr>
            <a:xfrm flipV="1">
              <a:off x="2977733" y="3400034"/>
              <a:ext cx="193084" cy="120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3121574" y="3412125"/>
              <a:ext cx="406400" cy="139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7" name="Picture 3"/>
          <p:cNvPicPr>
            <a:picLocks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9652"/>
          <a:stretch>
            <a:fillRect/>
          </a:stretch>
        </p:blipFill>
        <p:spPr bwMode="auto">
          <a:xfrm rot="6107922">
            <a:off x="4946493" y="4165464"/>
            <a:ext cx="2772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3"/>
          <p:cNvPicPr>
            <a:picLocks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9652"/>
          <a:stretch>
            <a:fillRect/>
          </a:stretch>
        </p:blipFill>
        <p:spPr bwMode="auto">
          <a:xfrm rot="5100833">
            <a:off x="5255104" y="3627299"/>
            <a:ext cx="2772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" name="组合 56"/>
          <p:cNvGrpSpPr/>
          <p:nvPr/>
        </p:nvGrpSpPr>
        <p:grpSpPr>
          <a:xfrm>
            <a:off x="6997464" y="3810578"/>
            <a:ext cx="484259" cy="481707"/>
            <a:chOff x="3860632" y="2558785"/>
            <a:chExt cx="1604973" cy="1573967"/>
          </a:xfrm>
        </p:grpSpPr>
        <p:grpSp>
          <p:nvGrpSpPr>
            <p:cNvPr id="104" name="组合 54"/>
            <p:cNvGrpSpPr/>
            <p:nvPr/>
          </p:nvGrpSpPr>
          <p:grpSpPr>
            <a:xfrm>
              <a:off x="3860632" y="2742301"/>
              <a:ext cx="1604973" cy="1390451"/>
              <a:chOff x="3860632" y="2742301"/>
              <a:chExt cx="1604973" cy="1390451"/>
            </a:xfrm>
          </p:grpSpPr>
          <p:sp>
            <p:nvSpPr>
              <p:cNvPr id="106" name="流程图: 延期 105"/>
              <p:cNvSpPr/>
              <p:nvPr/>
            </p:nvSpPr>
            <p:spPr>
              <a:xfrm rot="15993965">
                <a:off x="4124547" y="2478386"/>
                <a:ext cx="900930" cy="1428760"/>
              </a:xfrm>
              <a:prstGeom prst="flowChartDelay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流程图: 延期 106"/>
              <p:cNvSpPr/>
              <p:nvPr/>
            </p:nvSpPr>
            <p:spPr>
              <a:xfrm rot="5013343">
                <a:off x="4359494" y="3026641"/>
                <a:ext cx="709832" cy="1502390"/>
              </a:xfrm>
              <a:prstGeom prst="flowChartDelay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" name="矩形 104"/>
            <p:cNvSpPr/>
            <p:nvPr/>
          </p:nvSpPr>
          <p:spPr>
            <a:xfrm rot="388473">
              <a:off x="3950645" y="2558785"/>
              <a:ext cx="1265514" cy="13073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sp>
        <p:nvSpPr>
          <p:cNvPr id="108" name="弧形 107"/>
          <p:cNvSpPr/>
          <p:nvPr/>
        </p:nvSpPr>
        <p:spPr>
          <a:xfrm rot="7331673">
            <a:off x="4824782" y="3769534"/>
            <a:ext cx="153052" cy="279497"/>
          </a:xfrm>
          <a:prstGeom prst="arc">
            <a:avLst>
              <a:gd name="adj1" fmla="val 13360333"/>
              <a:gd name="adj2" fmla="val 20623236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flipV="1">
            <a:off x="6744168" y="3786194"/>
            <a:ext cx="928694" cy="500066"/>
          </a:xfrm>
          <a:prstGeom prst="ellipse">
            <a:avLst/>
          </a:prstGeom>
          <a:gradFill>
            <a:gsLst>
              <a:gs pos="50000">
                <a:schemeClr val="tx1">
                  <a:alpha val="45000"/>
                </a:schemeClr>
              </a:gs>
              <a:gs pos="100000">
                <a:schemeClr val="accent1">
                  <a:tint val="44500"/>
                  <a:satMod val="160000"/>
                  <a:alpha val="19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 rot="20262021">
            <a:off x="3840994" y="1838512"/>
            <a:ext cx="7476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F Distant Galaxy AltOutline" pitchFamily="2" charset="0"/>
                <a:cs typeface="Agent Orange" pitchFamily="2" charset="0"/>
              </a:rPr>
              <a:t>!</a:t>
            </a:r>
            <a:endParaRPr lang="zh-CN" altLang="en-US" sz="9600" dirty="0">
              <a:ln w="18415" cmpd="sng">
                <a:noFill/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F Distant Galaxy AltOutline" pitchFamily="2" charset="0"/>
              <a:cs typeface="Agent Orange" pitchFamily="2" charset="0"/>
            </a:endParaRPr>
          </a:p>
        </p:txBody>
      </p:sp>
      <p:pic>
        <p:nvPicPr>
          <p:cNvPr id="151" name="图片 150" descr="沙尘2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4786314" y="-3429044"/>
            <a:ext cx="2071702" cy="1603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4" name="图片 153" descr="沙尘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-285784" y="-3571920"/>
            <a:ext cx="4929222" cy="3816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8" name="组合 47"/>
          <p:cNvGrpSpPr/>
          <p:nvPr/>
        </p:nvGrpSpPr>
        <p:grpSpPr>
          <a:xfrm>
            <a:off x="4290106" y="-6786630"/>
            <a:ext cx="3782356" cy="4032719"/>
            <a:chOff x="3000364" y="928674"/>
            <a:chExt cx="3782356" cy="4032719"/>
          </a:xfrm>
        </p:grpSpPr>
        <p:grpSp>
          <p:nvGrpSpPr>
            <p:cNvPr id="49" name="组合 34"/>
            <p:cNvGrpSpPr/>
            <p:nvPr/>
          </p:nvGrpSpPr>
          <p:grpSpPr>
            <a:xfrm>
              <a:off x="3000364" y="2714624"/>
              <a:ext cx="3782356" cy="2246769"/>
              <a:chOff x="1142976" y="1571616"/>
              <a:chExt cx="3782356" cy="2246769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000232" y="1571616"/>
                <a:ext cx="1980029" cy="224676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4000" dirty="0" smtClean="0">
                    <a:ln w="18415" cmpd="sng">
                      <a:noFill/>
                      <a:prstDash val="solid"/>
                    </a:ln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方正水黑简体" pitchFamily="65" charset="-122"/>
                    <a:ea typeface="方正水黑简体" pitchFamily="65" charset="-122"/>
                  </a:rPr>
                  <a:t>尘</a:t>
                </a:r>
                <a:endParaRPr lang="zh-CN" altLang="en-US" sz="14000" dirty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水黑简体" pitchFamily="65" charset="-122"/>
                  <a:ea typeface="方正水黑简体" pitchFamily="65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142976" y="2319879"/>
                <a:ext cx="1210588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8000" dirty="0" smtClean="0">
                    <a:ln w="18415" cmpd="sng">
                      <a:noFill/>
                      <a:prstDash val="solid"/>
                    </a:ln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方正水黑简体" pitchFamily="65" charset="-122"/>
                    <a:ea typeface="方正水黑简体" pitchFamily="65" charset="-122"/>
                  </a:rPr>
                  <a:t>沙</a:t>
                </a:r>
                <a:endParaRPr lang="zh-CN" altLang="en-US" sz="8000" dirty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水黑简体" pitchFamily="65" charset="-122"/>
                  <a:ea typeface="方正水黑简体" pitchFamily="65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714744" y="2357434"/>
                <a:ext cx="1210588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8000" dirty="0" smtClean="0">
                    <a:ln w="18415" cmpd="sng">
                      <a:noFill/>
                      <a:prstDash val="solid"/>
                    </a:ln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方正水黑简体" pitchFamily="65" charset="-122"/>
                    <a:ea typeface="方正水黑简体" pitchFamily="65" charset="-122"/>
                  </a:rPr>
                  <a:t>暴</a:t>
                </a:r>
                <a:endParaRPr lang="zh-CN" altLang="en-US" sz="8000" dirty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水黑简体" pitchFamily="65" charset="-122"/>
                  <a:ea typeface="方正水黑简体" pitchFamily="65" charset="-122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 rot="5400000">
              <a:off x="3806492" y="2204095"/>
              <a:ext cx="150019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2010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24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日</a:t>
              </a:r>
              <a:endParaRPr lang="en-US" altLang="zh-CN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29062" y="1095363"/>
              <a:ext cx="400110" cy="250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17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年来最大沙暴，能见度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米</a:t>
              </a:r>
              <a:endParaRPr lang="zh-CN" altLang="en-US" sz="14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43374" y="1643054"/>
              <a:ext cx="461665" cy="15001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河西走廊民勤</a:t>
              </a:r>
              <a:endParaRPr lang="zh-CN" altLang="en-US" b="1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rot="5400000">
              <a:off x="4439587" y="2382140"/>
              <a:ext cx="150019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2009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日</a:t>
              </a:r>
              <a:endParaRPr lang="en-US" altLang="zh-CN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457774" y="928674"/>
              <a:ext cx="400110" cy="27860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70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年来最沙暴，能见度不足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米</a:t>
              </a:r>
              <a:endParaRPr lang="zh-CN" altLang="en-US" sz="14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14943" y="2214558"/>
              <a:ext cx="461665" cy="114300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澳洲雪梨</a:t>
              </a:r>
              <a:endParaRPr lang="zh-CN" altLang="en-US" b="1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40" name="图片 139" descr="沙尘2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6000760" y="-1714512"/>
            <a:ext cx="2214610" cy="1714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2" name="图片 141" descr="沙尘2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4714876" y="-1285904"/>
            <a:ext cx="1384131" cy="107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4" name="图片 143" descr="沙尘2.jpg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2071670" y="-2357494"/>
            <a:ext cx="2768288" cy="214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5" name="图片 144" descr="沙尘2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3357554" y="-1486836"/>
            <a:ext cx="2071702" cy="1603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6" name="图片 145" descr="沙尘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-1143041" y="-2928978"/>
            <a:ext cx="3783317" cy="2928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7" name="图片 146" descr="沙尘2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1071538" y="-1071570"/>
            <a:ext cx="1384131" cy="107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8" name="图片 147" descr="沙尘2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2285984" y="-969972"/>
            <a:ext cx="1384131" cy="107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0" name="图片 149" descr="沙尘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5286380" y="-4143424"/>
            <a:ext cx="4929222" cy="3816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2" name="图片 151" descr="沙尘2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357158" y="-2714664"/>
            <a:ext cx="1384131" cy="107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5" name="图片 154" descr="沙尘2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2143108" y="-1461019"/>
            <a:ext cx="2071702" cy="1603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6" name="图片 155" descr="沙尘2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4214810" y="-2101629"/>
            <a:ext cx="2714644" cy="2101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" name="图片 58" descr="沙尘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1928794" y="-4887708"/>
            <a:ext cx="4929222" cy="3816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9" name="图片 148" descr="沙尘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rcRect l="19232" t="42055" r="39141" b="10275"/>
          <a:stretch>
            <a:fillRect/>
          </a:stretch>
        </p:blipFill>
        <p:spPr>
          <a:xfrm>
            <a:off x="2357422" y="-3816118"/>
            <a:ext cx="4929222" cy="3816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7" name="矩形 156"/>
          <p:cNvSpPr/>
          <p:nvPr/>
        </p:nvSpPr>
        <p:spPr>
          <a:xfrm>
            <a:off x="0" y="5421330"/>
            <a:ext cx="9144000" cy="293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空投2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3" cstate="print"/>
          <a:stretch>
            <a:fillRect/>
          </a:stretch>
        </p:blipFill>
        <p:spPr>
          <a:xfrm>
            <a:off x="9429784" y="2143120"/>
            <a:ext cx="304800" cy="304800"/>
          </a:xfrm>
          <a:prstGeom prst="rect">
            <a:avLst/>
          </a:prstGeom>
        </p:spPr>
      </p:pic>
      <p:pic>
        <p:nvPicPr>
          <p:cNvPr id="67" name="东西砸落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14" cstate="print"/>
          <a:stretch>
            <a:fillRect/>
          </a:stretch>
        </p:blipFill>
        <p:spPr>
          <a:xfrm>
            <a:off x="9410736" y="2705100"/>
            <a:ext cx="304800" cy="304800"/>
          </a:xfrm>
          <a:prstGeom prst="rect">
            <a:avLst/>
          </a:prstGeom>
        </p:spPr>
      </p:pic>
      <p:pic>
        <p:nvPicPr>
          <p:cNvPr id="68" name="淘气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5" cstate="print"/>
          <a:stretch>
            <a:fillRect/>
          </a:stretch>
        </p:blipFill>
        <p:spPr>
          <a:xfrm>
            <a:off x="9429784" y="307181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11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305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5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21" dur="449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11328 L -3.88889E-6 7.97335E-6 " pathEditMode="relative" ptsTypes="AA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30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32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34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36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38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40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889E-6 4.44444E-6 L 1.38889E-6 1.12111 " pathEditMode="relative" rAng="0" ptsTypes="AA">
                                      <p:cBhvr>
                                        <p:cTn id="42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42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5.55556E-7 3.94781E-6 L 5.55556E-7 1.0669 " pathEditMode="relative" rAng="0" ptsTypes="AA">
                                      <p:cBhvr>
                                        <p:cTn id="44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416 0.00916 L 0.00416 0.97529 " pathEditMode="relative" rAng="0" ptsTypes="AA">
                                      <p:cBhvr>
                                        <p:cTn id="46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94444E-6 -3.0372E-6 L -1.94444E-6 1.29928 " pathEditMode="relative" rAng="0" ptsTypes="AA">
                                      <p:cBhvr>
                                        <p:cTn id="48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5.55556E-7 3.77013E-6 L 5.55556E-7 0.95502 " pathEditMode="relative" rAng="0" ptsTypes="AA">
                                      <p:cBhvr>
                                        <p:cTn id="50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.00625 -3.28706E-6 L 0.00625 0.81733 " pathEditMode="relative" rAng="0" ptsTypes="AA">
                                      <p:cBhvr>
                                        <p:cTn id="52" dur="2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05556E-6 -4.99722E-7 L 3.05556E-6 1.20794 " pathEditMode="relative" rAng="0" ptsTypes="AA">
                                      <p:cBhvr>
                                        <p:cTn id="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38889E-6 4.44444E-6 L 1.38889E-6 1.12111 " pathEditMode="relative" rAng="0" ptsTypes="AA">
                                      <p:cBhvr>
                                        <p:cTn id="5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96"/>
                            </p:stCondLst>
                            <p:childTnLst>
                              <p:par>
                                <p:cTn id="6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1.94444E-6 1.25916 " pathEditMode="relative" rAng="0" ptsTypes="AA">
                                      <p:cBhvr>
                                        <p:cTn id="6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0" presetClass="path" presetSubtype="0" repeatCount="2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01042 4.44444E-6 L 0.00295 -0.00667 " pathEditMode="relative" rAng="0" ptsTypes="AA">
                                      <p:cBhvr>
                                        <p:cTn id="66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-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2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267 0.00166 L -0.00347 -0.00723 " pathEditMode="relative" rAng="0" ptsTypes="AA">
                                      <p:cBhvr>
                                        <p:cTn id="68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-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3349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70000">
                <p:cTn id="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  <p:bldLst>
      <p:bldP spid="153" grpId="0" animBg="1"/>
      <p:bldP spid="153" grpId="1" animBg="1"/>
      <p:bldP spid="153" grpId="2" animBg="1"/>
      <p:bldP spid="110" grpId="0" animBg="1"/>
      <p:bldP spid="110" grpId="1" animBg="1"/>
      <p:bldP spid="110" grpId="2" animBg="1"/>
      <p:bldP spid="143" grpId="0"/>
      <p:bldP spid="143" grpId="1"/>
      <p:bldP spid="143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组合 1173"/>
          <p:cNvGrpSpPr/>
          <p:nvPr/>
        </p:nvGrpSpPr>
        <p:grpSpPr>
          <a:xfrm rot="20294714">
            <a:off x="2826069" y="1659935"/>
            <a:ext cx="3318537" cy="683407"/>
            <a:chOff x="3786182" y="1822259"/>
            <a:chExt cx="3318537" cy="683407"/>
          </a:xfrm>
        </p:grpSpPr>
        <p:sp>
          <p:nvSpPr>
            <p:cNvPr id="1169" name="矩形 1168"/>
            <p:cNvSpPr/>
            <p:nvPr/>
          </p:nvSpPr>
          <p:spPr>
            <a:xfrm>
              <a:off x="3819680" y="1822259"/>
              <a:ext cx="148630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2005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年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7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月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26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日</a:t>
              </a:r>
            </a:p>
          </p:txBody>
        </p:sp>
        <p:sp>
          <p:nvSpPr>
            <p:cNvPr id="1170" name="矩形 1169"/>
            <p:cNvSpPr/>
            <p:nvPr/>
          </p:nvSpPr>
          <p:spPr>
            <a:xfrm>
              <a:off x="3786182" y="2000244"/>
              <a:ext cx="331853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印度西部马哈拉施特拉邦拉伊贾德地区</a:t>
              </a:r>
              <a:endParaRPr lang="zh-CN" altLang="en-US" sz="14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1172" name="矩形 1171"/>
            <p:cNvSpPr/>
            <p:nvPr/>
          </p:nvSpPr>
          <p:spPr>
            <a:xfrm>
              <a:off x="4043172" y="2197889"/>
              <a:ext cx="1357322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被困：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130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人</a:t>
              </a:r>
            </a:p>
          </p:txBody>
        </p:sp>
        <p:sp>
          <p:nvSpPr>
            <p:cNvPr id="1173" name="矩形 1172"/>
            <p:cNvSpPr/>
            <p:nvPr/>
          </p:nvSpPr>
          <p:spPr>
            <a:xfrm>
              <a:off x="5178517" y="2194483"/>
              <a:ext cx="167462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死亡人数：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54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人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82764" y="3085479"/>
            <a:ext cx="1171350" cy="1940773"/>
            <a:chOff x="-642974" y="1632696"/>
            <a:chExt cx="1171350" cy="1940773"/>
          </a:xfrm>
        </p:grpSpPr>
        <p:grpSp>
          <p:nvGrpSpPr>
            <p:cNvPr id="5" name="组合 568"/>
            <p:cNvGrpSpPr/>
            <p:nvPr/>
          </p:nvGrpSpPr>
          <p:grpSpPr>
            <a:xfrm flipH="1">
              <a:off x="-642974" y="1785930"/>
              <a:ext cx="1171350" cy="1787539"/>
              <a:chOff x="7096376" y="3357566"/>
              <a:chExt cx="1171350" cy="1787539"/>
            </a:xfrm>
          </p:grpSpPr>
          <p:pic>
            <p:nvPicPr>
              <p:cNvPr id="1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065776" y="38898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2" name="组合 499"/>
              <p:cNvGrpSpPr/>
              <p:nvPr/>
            </p:nvGrpSpPr>
            <p:grpSpPr>
              <a:xfrm>
                <a:off x="7286644" y="4071946"/>
                <a:ext cx="892199" cy="1073159"/>
                <a:chOff x="8096261" y="1371595"/>
                <a:chExt cx="892199" cy="1073159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rot="16200000" flipH="1">
                  <a:off x="8534152" y="152373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8534396" y="1509706"/>
                  <a:ext cx="252430" cy="460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rot="10800000">
                  <a:off x="8096261" y="1371595"/>
                  <a:ext cx="265361" cy="6862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8361374" y="141128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8593152" y="140016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rot="5400000">
                  <a:off x="8463755" y="1847075"/>
                  <a:ext cx="371470" cy="1063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rot="16200000" flipH="1">
                  <a:off x="8620135" y="1895470"/>
                  <a:ext cx="352421" cy="285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8696339" y="170814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rot="16200000" flipH="1">
                  <a:off x="8739202" y="2157412"/>
                  <a:ext cx="285752" cy="1428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rot="5400000">
                  <a:off x="8753490" y="2273300"/>
                  <a:ext cx="84138" cy="746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8596326" y="2085975"/>
                  <a:ext cx="214316" cy="2143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V="1">
                  <a:off x="8896346" y="2352676"/>
                  <a:ext cx="92114" cy="920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rot="10800000">
                  <a:off x="8243898" y="149542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29899" y="403054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4" name="组合 317"/>
              <p:cNvGrpSpPr/>
              <p:nvPr/>
            </p:nvGrpSpPr>
            <p:grpSpPr>
              <a:xfrm>
                <a:off x="7637726" y="335756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6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23" name="椭圆 22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任意多边形 23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8" name="泪滴形 17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9" name="直接连接符 18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18176" y="40422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56"/>
            <p:cNvGrpSpPr/>
            <p:nvPr/>
          </p:nvGrpSpPr>
          <p:grpSpPr>
            <a:xfrm rot="235612">
              <a:off x="-544667" y="1632696"/>
              <a:ext cx="484259" cy="481707"/>
              <a:chOff x="3860632" y="2558785"/>
              <a:chExt cx="1604973" cy="1573967"/>
            </a:xfrm>
          </p:grpSpPr>
          <p:grpSp>
            <p:nvGrpSpPr>
              <p:cNvPr id="7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9" name="流程图: 延期 8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流程图: 延期 9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3662309" y="3053116"/>
            <a:ext cx="1212261" cy="1923922"/>
            <a:chOff x="-357222" y="1600333"/>
            <a:chExt cx="1212261" cy="1923922"/>
          </a:xfrm>
        </p:grpSpPr>
        <p:grpSp>
          <p:nvGrpSpPr>
            <p:cNvPr id="39" name="组合 595"/>
            <p:cNvGrpSpPr/>
            <p:nvPr/>
          </p:nvGrpSpPr>
          <p:grpSpPr>
            <a:xfrm flipH="1">
              <a:off x="-357222" y="1752594"/>
              <a:ext cx="1212261" cy="1771661"/>
              <a:chOff x="6431573" y="2805112"/>
              <a:chExt cx="1212261" cy="1771661"/>
            </a:xfrm>
          </p:grpSpPr>
          <p:grpSp>
            <p:nvGrpSpPr>
              <p:cNvPr id="45" name="组合 500"/>
              <p:cNvGrpSpPr/>
              <p:nvPr/>
            </p:nvGrpSpPr>
            <p:grpSpPr>
              <a:xfrm>
                <a:off x="6632831" y="3500442"/>
                <a:ext cx="969965" cy="1076331"/>
                <a:chOff x="7404097" y="1270005"/>
                <a:chExt cx="969965" cy="1076331"/>
              </a:xfrm>
            </p:grpSpPr>
            <p:cxnSp>
              <p:nvCxnSpPr>
                <p:cNvPr id="57" name="直接连接符 56"/>
                <p:cNvCxnSpPr/>
                <p:nvPr/>
              </p:nvCxnSpPr>
              <p:spPr>
                <a:xfrm rot="16200000" flipH="1">
                  <a:off x="7891210" y="1442774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V="1">
                  <a:off x="7880346" y="1428744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rot="10800000">
                  <a:off x="7404097" y="1270005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7718432" y="1330320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7950210" y="1319206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rot="5400000">
                  <a:off x="7851770" y="1663718"/>
                  <a:ext cx="238118" cy="17776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rot="16200000" flipH="1">
                  <a:off x="7994646" y="1797054"/>
                  <a:ext cx="354012" cy="6508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>
                  <a:off x="8053397" y="1627184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rot="16200000" flipH="1">
                  <a:off x="8136727" y="2059785"/>
                  <a:ext cx="279400" cy="1603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rot="10800000" flipV="1">
                  <a:off x="7881946" y="2138362"/>
                  <a:ext cx="117476" cy="841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 rot="16200000" flipH="1">
                  <a:off x="7774789" y="1978817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8281948" y="2254258"/>
                  <a:ext cx="92114" cy="920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rot="10800000">
                  <a:off x="7600956" y="1414458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400973" y="333338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610523" y="3476255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8" name="组合 322"/>
              <p:cNvGrpSpPr/>
              <p:nvPr/>
            </p:nvGrpSpPr>
            <p:grpSpPr>
              <a:xfrm>
                <a:off x="7013834" y="2805112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49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55" name="椭圆 54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任意多边形 55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0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51" name="泪滴形 50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直接连接符 51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0" name="组合 56"/>
            <p:cNvGrpSpPr/>
            <p:nvPr/>
          </p:nvGrpSpPr>
          <p:grpSpPr>
            <a:xfrm rot="235612">
              <a:off x="-255550" y="1600333"/>
              <a:ext cx="484259" cy="481707"/>
              <a:chOff x="3860632" y="2558785"/>
              <a:chExt cx="1604973" cy="1573967"/>
            </a:xfrm>
          </p:grpSpPr>
          <p:grpSp>
            <p:nvGrpSpPr>
              <p:cNvPr id="41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43" name="流程图: 延期 42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流程图: 延期 43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矩形 41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3683740" y="2994378"/>
            <a:ext cx="1169399" cy="1942966"/>
            <a:chOff x="500034" y="1541595"/>
            <a:chExt cx="1169399" cy="1942966"/>
          </a:xfrm>
        </p:grpSpPr>
        <p:grpSp>
          <p:nvGrpSpPr>
            <p:cNvPr id="72" name="组合 501"/>
            <p:cNvGrpSpPr/>
            <p:nvPr/>
          </p:nvGrpSpPr>
          <p:grpSpPr>
            <a:xfrm flipH="1">
              <a:off x="510863" y="2409822"/>
              <a:ext cx="976361" cy="1074739"/>
              <a:chOff x="6661157" y="1212849"/>
              <a:chExt cx="976361" cy="1074739"/>
            </a:xfrm>
          </p:grpSpPr>
          <p:cxnSp>
            <p:nvCxnSpPr>
              <p:cNvPr id="89" name="直接连接符 88"/>
              <p:cNvCxnSpPr/>
              <p:nvPr/>
            </p:nvCxnSpPr>
            <p:spPr>
              <a:xfrm rot="16200000" flipH="1">
                <a:off x="7148270" y="1385618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V="1">
                <a:off x="7137406" y="1371588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rot="10800000">
                <a:off x="6661157" y="1212849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V="1">
                <a:off x="6975492" y="1273164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7207270" y="1262050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rot="10800000" flipV="1">
                <a:off x="7023096" y="1576386"/>
                <a:ext cx="293676" cy="1762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rot="16200000" flipH="1">
                <a:off x="7245356" y="1739898"/>
                <a:ext cx="354012" cy="650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7310457" y="1570028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rot="16200000" flipH="1">
                <a:off x="7412829" y="1983587"/>
                <a:ext cx="254006" cy="1730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rot="10800000" flipV="1">
                <a:off x="6946896" y="2043106"/>
                <a:ext cx="131786" cy="2699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rot="16200000" flipH="1">
                <a:off x="6888952" y="1877222"/>
                <a:ext cx="301632" cy="30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rot="10800000">
                <a:off x="6858016" y="1357302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rot="5400000" flipH="1" flipV="1">
                <a:off x="7551768" y="2201838"/>
                <a:ext cx="136526" cy="34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3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1422833" y="223323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1227568" y="2380874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5" name="组合 346"/>
            <p:cNvGrpSpPr/>
            <p:nvPr/>
          </p:nvGrpSpPr>
          <p:grpSpPr>
            <a:xfrm flipH="1">
              <a:off x="500034" y="1704967"/>
              <a:ext cx="630000" cy="740629"/>
              <a:chOff x="7572396" y="3357566"/>
              <a:chExt cx="630000" cy="740629"/>
            </a:xfrm>
          </p:grpSpPr>
          <p:grpSp>
            <p:nvGrpSpPr>
              <p:cNvPr id="81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87" name="椭圆 86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 87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2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83" name="泪滴形 82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组合 56"/>
            <p:cNvGrpSpPr/>
            <p:nvPr/>
          </p:nvGrpSpPr>
          <p:grpSpPr>
            <a:xfrm rot="235612">
              <a:off x="596923" y="1541595"/>
              <a:ext cx="484259" cy="481707"/>
              <a:chOff x="3860632" y="2558785"/>
              <a:chExt cx="1604973" cy="1573967"/>
            </a:xfrm>
          </p:grpSpPr>
          <p:grpSp>
            <p:nvGrpSpPr>
              <p:cNvPr id="77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79" name="流程图: 延期 78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延期 79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矩形 77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3659927" y="2936457"/>
            <a:ext cx="1217024" cy="1780233"/>
            <a:chOff x="702156" y="1483674"/>
            <a:chExt cx="1217024" cy="1780233"/>
          </a:xfrm>
        </p:grpSpPr>
        <p:grpSp>
          <p:nvGrpSpPr>
            <p:cNvPr id="103" name="组合 647"/>
            <p:cNvGrpSpPr/>
            <p:nvPr/>
          </p:nvGrpSpPr>
          <p:grpSpPr>
            <a:xfrm flipH="1">
              <a:off x="702156" y="1652579"/>
              <a:ext cx="1217024" cy="1611328"/>
              <a:chOff x="7475913" y="3043239"/>
              <a:chExt cx="1217024" cy="1611328"/>
            </a:xfrm>
          </p:grpSpPr>
          <p:grpSp>
            <p:nvGrpSpPr>
              <p:cNvPr id="109" name="组合 502"/>
              <p:cNvGrpSpPr/>
              <p:nvPr/>
            </p:nvGrpSpPr>
            <p:grpSpPr>
              <a:xfrm>
                <a:off x="7643834" y="3714756"/>
                <a:ext cx="1028741" cy="939811"/>
                <a:chOff x="5661025" y="1141411"/>
                <a:chExt cx="1028741" cy="939811"/>
              </a:xfrm>
            </p:grpSpPr>
            <p:cxnSp>
              <p:nvCxnSpPr>
                <p:cNvPr id="121" name="直接连接符 120"/>
                <p:cNvCxnSpPr/>
                <p:nvPr/>
              </p:nvCxnSpPr>
              <p:spPr>
                <a:xfrm rot="16200000" flipH="1">
                  <a:off x="6148138" y="1314180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/>
                <p:cNvCxnSpPr/>
                <p:nvPr/>
              </p:nvCxnSpPr>
              <p:spPr>
                <a:xfrm flipV="1">
                  <a:off x="6137274" y="1300150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 rot="10800000">
                  <a:off x="5661025" y="1141411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/>
                <p:cNvCxnSpPr/>
                <p:nvPr/>
              </p:nvCxnSpPr>
              <p:spPr>
                <a:xfrm flipV="1">
                  <a:off x="5975360" y="1201726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/>
                <p:cNvCxnSpPr/>
                <p:nvPr/>
              </p:nvCxnSpPr>
              <p:spPr>
                <a:xfrm>
                  <a:off x="6207138" y="1190612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/>
                <p:cNvCxnSpPr/>
                <p:nvPr/>
              </p:nvCxnSpPr>
              <p:spPr>
                <a:xfrm rot="10800000" flipV="1">
                  <a:off x="6019796" y="1504948"/>
                  <a:ext cx="296844" cy="13970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 rot="16200000" flipH="1">
                  <a:off x="6271413" y="1642270"/>
                  <a:ext cx="311159" cy="7461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>
                <a:xfrm>
                  <a:off x="6310325" y="1498590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>
                <a:xfrm>
                  <a:off x="6461120" y="1820866"/>
                  <a:ext cx="214310" cy="16193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>
                <a:xfrm rot="10800000">
                  <a:off x="5881682" y="1950718"/>
                  <a:ext cx="142876" cy="15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/>
                <p:nvPr/>
              </p:nvCxnSpPr>
              <p:spPr>
                <a:xfrm rot="10800000">
                  <a:off x="5857884" y="1285864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 rot="5400000" flipH="1" flipV="1">
                  <a:off x="6604016" y="1995472"/>
                  <a:ext cx="136526" cy="3497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 rot="5400000">
                  <a:off x="5850723" y="1781969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445313" y="355245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631053" y="369533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" name="组合 372"/>
              <p:cNvGrpSpPr/>
              <p:nvPr/>
            </p:nvGrpSpPr>
            <p:grpSpPr>
              <a:xfrm>
                <a:off x="8062937" y="3043239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13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19" name="椭圆 118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任意多边形 119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14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15" name="泪滴形 114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6" name="直接连接符 115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连接符 116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连接符 117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4" name="组合 56"/>
            <p:cNvGrpSpPr/>
            <p:nvPr/>
          </p:nvGrpSpPr>
          <p:grpSpPr>
            <a:xfrm>
              <a:off x="777209" y="1483673"/>
              <a:ext cx="484259" cy="481707"/>
              <a:chOff x="3860632" y="2558785"/>
              <a:chExt cx="1604973" cy="1573967"/>
            </a:xfrm>
          </p:grpSpPr>
          <p:grpSp>
            <p:nvGrpSpPr>
              <p:cNvPr id="105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07" name="流程图: 延期 106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流程图: 延期 107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" name="矩形 105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>
          <a:xfrm>
            <a:off x="3672168" y="2965153"/>
            <a:ext cx="1192542" cy="1775353"/>
            <a:chOff x="857224" y="1512370"/>
            <a:chExt cx="1192542" cy="1775353"/>
          </a:xfrm>
        </p:grpSpPr>
        <p:grpSp>
          <p:nvGrpSpPr>
            <p:cNvPr id="135" name="组合 673"/>
            <p:cNvGrpSpPr/>
            <p:nvPr/>
          </p:nvGrpSpPr>
          <p:grpSpPr>
            <a:xfrm flipH="1">
              <a:off x="857224" y="1695442"/>
              <a:ext cx="1192542" cy="1592281"/>
              <a:chOff x="7485439" y="3019426"/>
              <a:chExt cx="1192542" cy="1592281"/>
            </a:xfrm>
          </p:grpSpPr>
          <p:grpSp>
            <p:nvGrpSpPr>
              <p:cNvPr id="141" name="组合 503"/>
              <p:cNvGrpSpPr/>
              <p:nvPr/>
            </p:nvGrpSpPr>
            <p:grpSpPr>
              <a:xfrm>
                <a:off x="7643834" y="3714756"/>
                <a:ext cx="1034147" cy="896951"/>
                <a:chOff x="4825352" y="1189023"/>
                <a:chExt cx="1034147" cy="896951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 rot="16200000" flipH="1">
                  <a:off x="5297225" y="1361792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 flipV="1">
                  <a:off x="5286361" y="1347762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 rot="10800000">
                  <a:off x="4825352" y="1189023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 flipV="1">
                  <a:off x="5124447" y="1249338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5356225" y="1238224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rot="10800000" flipV="1">
                  <a:off x="5227627" y="1552560"/>
                  <a:ext cx="238100" cy="1936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/>
                <p:cNvCxnSpPr/>
                <p:nvPr/>
              </p:nvCxnSpPr>
              <p:spPr>
                <a:xfrm rot="16200000" flipH="1">
                  <a:off x="5448283" y="1662099"/>
                  <a:ext cx="276235" cy="952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/>
                <p:nvPr/>
              </p:nvCxnSpPr>
              <p:spPr>
                <a:xfrm>
                  <a:off x="5459412" y="1546202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/>
                <p:cNvCxnSpPr/>
                <p:nvPr/>
              </p:nvCxnSpPr>
              <p:spPr>
                <a:xfrm>
                  <a:off x="5630847" y="1830384"/>
                  <a:ext cx="212730" cy="13176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/>
                <p:cNvCxnSpPr/>
                <p:nvPr/>
              </p:nvCxnSpPr>
              <p:spPr>
                <a:xfrm rot="10800000" flipV="1">
                  <a:off x="5089521" y="2019294"/>
                  <a:ext cx="152394" cy="666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 rot="10800000">
                  <a:off x="5006971" y="1333476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/>
                <p:cNvCxnSpPr/>
                <p:nvPr/>
              </p:nvCxnSpPr>
              <p:spPr>
                <a:xfrm rot="5400000" flipH="1" flipV="1">
                  <a:off x="5768191" y="1953386"/>
                  <a:ext cx="122244" cy="6037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/>
                <p:cNvCxnSpPr/>
                <p:nvPr/>
              </p:nvCxnSpPr>
              <p:spPr>
                <a:xfrm rot="5400000">
                  <a:off x="5064904" y="1870863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454839" y="3557221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626289" y="3690571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44" name="组合 432"/>
              <p:cNvGrpSpPr/>
              <p:nvPr/>
            </p:nvGrpSpPr>
            <p:grpSpPr>
              <a:xfrm>
                <a:off x="8013966" y="301942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45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51" name="椭圆 150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 151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6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47" name="泪滴形 146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8" name="直接连接符 147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直接连接符 148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6" name="组合 56"/>
            <p:cNvGrpSpPr/>
            <p:nvPr/>
          </p:nvGrpSpPr>
          <p:grpSpPr>
            <a:xfrm>
              <a:off x="965238" y="1512369"/>
              <a:ext cx="484259" cy="481707"/>
              <a:chOff x="3860632" y="2558785"/>
              <a:chExt cx="1604973" cy="1573967"/>
            </a:xfrm>
          </p:grpSpPr>
          <p:grpSp>
            <p:nvGrpSpPr>
              <p:cNvPr id="137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39" name="流程图: 延期 138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流程图: 延期 139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8" name="矩形 137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66" name="组合 165"/>
          <p:cNvGrpSpPr/>
          <p:nvPr/>
        </p:nvGrpSpPr>
        <p:grpSpPr>
          <a:xfrm>
            <a:off x="3650396" y="3020087"/>
            <a:ext cx="1236087" cy="1771212"/>
            <a:chOff x="1121335" y="1567304"/>
            <a:chExt cx="1236087" cy="1771212"/>
          </a:xfrm>
        </p:grpSpPr>
        <p:grpSp>
          <p:nvGrpSpPr>
            <p:cNvPr id="167" name="组合 699"/>
            <p:cNvGrpSpPr/>
            <p:nvPr/>
          </p:nvGrpSpPr>
          <p:grpSpPr>
            <a:xfrm flipH="1">
              <a:off x="1121335" y="1743056"/>
              <a:ext cx="1236087" cy="1595460"/>
              <a:chOff x="7180623" y="3043239"/>
              <a:chExt cx="1236087" cy="1595460"/>
            </a:xfrm>
          </p:grpSpPr>
          <p:grpSp>
            <p:nvGrpSpPr>
              <p:cNvPr id="173" name="组合 504"/>
              <p:cNvGrpSpPr/>
              <p:nvPr/>
            </p:nvGrpSpPr>
            <p:grpSpPr>
              <a:xfrm>
                <a:off x="7358082" y="3714756"/>
                <a:ext cx="1049345" cy="923943"/>
                <a:chOff x="4081451" y="1260460"/>
                <a:chExt cx="1049345" cy="923943"/>
              </a:xfrm>
            </p:grpSpPr>
            <p:cxnSp>
              <p:nvCxnSpPr>
                <p:cNvPr id="185" name="直接连接符 184"/>
                <p:cNvCxnSpPr/>
                <p:nvPr/>
              </p:nvCxnSpPr>
              <p:spPr>
                <a:xfrm rot="16200000" flipH="1">
                  <a:off x="4568564" y="1433229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/>
                <p:cNvCxnSpPr/>
                <p:nvPr/>
              </p:nvCxnSpPr>
              <p:spPr>
                <a:xfrm flipV="1">
                  <a:off x="4557700" y="1419199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/>
                <p:cNvCxnSpPr/>
                <p:nvPr/>
              </p:nvCxnSpPr>
              <p:spPr>
                <a:xfrm rot="10800000">
                  <a:off x="4081451" y="1260460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/>
                <p:cNvCxnSpPr/>
                <p:nvPr/>
              </p:nvCxnSpPr>
              <p:spPr>
                <a:xfrm flipV="1">
                  <a:off x="4395786" y="1320775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>
                  <a:off x="4627564" y="1309661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/>
                <p:cNvCxnSpPr/>
                <p:nvPr/>
              </p:nvCxnSpPr>
              <p:spPr>
                <a:xfrm rot="5400000">
                  <a:off x="4514028" y="1656565"/>
                  <a:ext cx="255607" cy="1904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 rot="16200000" flipH="1">
                  <a:off x="4741050" y="1712108"/>
                  <a:ext cx="242912" cy="10478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4730751" y="1617639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4900600" y="1871660"/>
                  <a:ext cx="230196" cy="333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 rot="10800000">
                  <a:off x="4413246" y="2146304"/>
                  <a:ext cx="120632" cy="3015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/>
              </p:nvCxnSpPr>
              <p:spPr>
                <a:xfrm rot="10800000">
                  <a:off x="4278310" y="1404913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/>
                <p:cNvCxnSpPr/>
                <p:nvPr/>
              </p:nvCxnSpPr>
              <p:spPr>
                <a:xfrm rot="5400000" flipH="1" flipV="1">
                  <a:off x="5068091" y="1924833"/>
                  <a:ext cx="115877" cy="953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/>
                <p:cNvCxnSpPr/>
                <p:nvPr/>
              </p:nvCxnSpPr>
              <p:spPr>
                <a:xfrm rot="5400000">
                  <a:off x="4371179" y="2010568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150023" y="356197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345273" y="3690558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76" name="组合 457"/>
              <p:cNvGrpSpPr/>
              <p:nvPr/>
            </p:nvGrpSpPr>
            <p:grpSpPr>
              <a:xfrm>
                <a:off x="7786710" y="3043239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77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83" name="椭圆 182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 183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79" name="泪滴形 178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0" name="直接连接符 179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连接符 180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8" name="组合 56"/>
            <p:cNvGrpSpPr/>
            <p:nvPr/>
          </p:nvGrpSpPr>
          <p:grpSpPr>
            <a:xfrm>
              <a:off x="1190030" y="1567303"/>
              <a:ext cx="484259" cy="481707"/>
              <a:chOff x="3860632" y="2558785"/>
              <a:chExt cx="1604973" cy="1573967"/>
            </a:xfrm>
          </p:grpSpPr>
          <p:grpSp>
            <p:nvGrpSpPr>
              <p:cNvPr id="169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71" name="流程图: 延期 170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流程图: 延期 171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0" name="矩形 169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98" name="组合 197"/>
          <p:cNvGrpSpPr/>
          <p:nvPr/>
        </p:nvGrpSpPr>
        <p:grpSpPr>
          <a:xfrm>
            <a:off x="3655160" y="3108029"/>
            <a:ext cx="1226558" cy="1816621"/>
            <a:chOff x="1714480" y="1655246"/>
            <a:chExt cx="1226558" cy="1816621"/>
          </a:xfrm>
        </p:grpSpPr>
        <p:grpSp>
          <p:nvGrpSpPr>
            <p:cNvPr id="199" name="组合 725"/>
            <p:cNvGrpSpPr/>
            <p:nvPr/>
          </p:nvGrpSpPr>
          <p:grpSpPr>
            <a:xfrm flipH="1">
              <a:off x="1714480" y="1841482"/>
              <a:ext cx="1226558" cy="1630385"/>
              <a:chOff x="6899621" y="2967034"/>
              <a:chExt cx="1226558" cy="1630385"/>
            </a:xfrm>
          </p:grpSpPr>
          <p:grpSp>
            <p:nvGrpSpPr>
              <p:cNvPr id="205" name="组合 505"/>
              <p:cNvGrpSpPr/>
              <p:nvPr/>
            </p:nvGrpSpPr>
            <p:grpSpPr>
              <a:xfrm>
                <a:off x="7072330" y="3643318"/>
                <a:ext cx="974743" cy="954101"/>
                <a:chOff x="3273396" y="1376345"/>
                <a:chExt cx="974743" cy="954101"/>
              </a:xfrm>
            </p:grpSpPr>
            <p:cxnSp>
              <p:nvCxnSpPr>
                <p:cNvPr id="217" name="直接连接符 216"/>
                <p:cNvCxnSpPr/>
                <p:nvPr/>
              </p:nvCxnSpPr>
              <p:spPr>
                <a:xfrm rot="16200000" flipH="1">
                  <a:off x="3760509" y="1549114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/>
                <p:cNvCxnSpPr/>
                <p:nvPr/>
              </p:nvCxnSpPr>
              <p:spPr>
                <a:xfrm flipV="1">
                  <a:off x="3749645" y="1535084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/>
                <p:cNvCxnSpPr/>
                <p:nvPr/>
              </p:nvCxnSpPr>
              <p:spPr>
                <a:xfrm rot="10800000">
                  <a:off x="3273396" y="1376345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 flipV="1">
                  <a:off x="3587731" y="1436660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3819509" y="1425546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 rot="5400000">
                  <a:off x="3705026" y="1814371"/>
                  <a:ext cx="298476" cy="1494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 rot="16200000" flipH="1">
                  <a:off x="3892045" y="1868943"/>
                  <a:ext cx="264184" cy="4415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3922696" y="1733524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4024294" y="2014536"/>
                  <a:ext cx="204802" cy="10001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/>
                <p:cNvCxnSpPr/>
                <p:nvPr/>
              </p:nvCxnSpPr>
              <p:spPr>
                <a:xfrm rot="10800000">
                  <a:off x="3627116" y="2320294"/>
                  <a:ext cx="160620" cy="101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/>
                <p:cNvCxnSpPr/>
                <p:nvPr/>
              </p:nvCxnSpPr>
              <p:spPr>
                <a:xfrm rot="10800000">
                  <a:off x="3470255" y="1520798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/>
                <p:nvPr/>
              </p:nvCxnSpPr>
              <p:spPr>
                <a:xfrm rot="5400000" flipH="1" flipV="1">
                  <a:off x="4148129" y="2128844"/>
                  <a:ext cx="142880" cy="5714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/>
                <p:nvPr/>
              </p:nvCxnSpPr>
              <p:spPr>
                <a:xfrm rot="5400000">
                  <a:off x="3607569" y="2145509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869021" y="3481008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092847" y="362387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08" name="组合 495"/>
              <p:cNvGrpSpPr/>
              <p:nvPr/>
            </p:nvGrpSpPr>
            <p:grpSpPr>
              <a:xfrm>
                <a:off x="7496179" y="2967034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209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215" name="椭圆 214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" name="任意多边形 215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10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211" name="泪滴形 210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12" name="直接连接符 211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接连接符 212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直接连接符 213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0" name="组合 56"/>
            <p:cNvGrpSpPr/>
            <p:nvPr/>
          </p:nvGrpSpPr>
          <p:grpSpPr>
            <a:xfrm>
              <a:off x="1785918" y="1655245"/>
              <a:ext cx="484259" cy="481707"/>
              <a:chOff x="3860632" y="2558785"/>
              <a:chExt cx="1604973" cy="1573967"/>
            </a:xfrm>
          </p:grpSpPr>
          <p:grpSp>
            <p:nvGrpSpPr>
              <p:cNvPr id="201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203" name="流程图: 延期 202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流程图: 延期 203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2" name="矩形 201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230" name="组合 229"/>
          <p:cNvGrpSpPr/>
          <p:nvPr/>
        </p:nvGrpSpPr>
        <p:grpSpPr>
          <a:xfrm>
            <a:off x="3645639" y="3108029"/>
            <a:ext cx="1245601" cy="1850604"/>
            <a:chOff x="1754763" y="1655246"/>
            <a:chExt cx="1245601" cy="1850604"/>
          </a:xfrm>
        </p:grpSpPr>
        <p:grpSp>
          <p:nvGrpSpPr>
            <p:cNvPr id="231" name="组合 751"/>
            <p:cNvGrpSpPr/>
            <p:nvPr/>
          </p:nvGrpSpPr>
          <p:grpSpPr>
            <a:xfrm flipH="1">
              <a:off x="1754763" y="1838318"/>
              <a:ext cx="1245601" cy="1667532"/>
              <a:chOff x="6409075" y="3124195"/>
              <a:chExt cx="1245601" cy="1667532"/>
            </a:xfrm>
          </p:grpSpPr>
          <p:grpSp>
            <p:nvGrpSpPr>
              <p:cNvPr id="237" name="组合 506"/>
              <p:cNvGrpSpPr/>
              <p:nvPr/>
            </p:nvGrpSpPr>
            <p:grpSpPr>
              <a:xfrm>
                <a:off x="6572264" y="3786194"/>
                <a:ext cx="913776" cy="1005533"/>
                <a:chOff x="2630454" y="1447783"/>
                <a:chExt cx="913776" cy="1005533"/>
              </a:xfrm>
            </p:grpSpPr>
            <p:cxnSp>
              <p:nvCxnSpPr>
                <p:cNvPr id="249" name="直接连接符 248"/>
                <p:cNvCxnSpPr/>
                <p:nvPr/>
              </p:nvCxnSpPr>
              <p:spPr>
                <a:xfrm rot="16200000" flipH="1">
                  <a:off x="3117567" y="1620552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 flipV="1">
                  <a:off x="3106703" y="1606522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 rot="10800000">
                  <a:off x="2630454" y="1447783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/>
                <p:nvPr/>
              </p:nvCxnSpPr>
              <p:spPr>
                <a:xfrm flipV="1">
                  <a:off x="2944789" y="1508098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/>
                <p:cNvCxnSpPr/>
                <p:nvPr/>
              </p:nvCxnSpPr>
              <p:spPr>
                <a:xfrm>
                  <a:off x="3176567" y="1496984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/>
                <p:nvPr/>
              </p:nvCxnSpPr>
              <p:spPr>
                <a:xfrm rot="5400000">
                  <a:off x="3089226" y="1960569"/>
                  <a:ext cx="346096" cy="475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/>
                <p:nvPr/>
              </p:nvCxnSpPr>
              <p:spPr>
                <a:xfrm rot="5400000">
                  <a:off x="3175763" y="1946441"/>
                  <a:ext cx="299426" cy="672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/>
                <p:nvPr/>
              </p:nvCxnSpPr>
              <p:spPr>
                <a:xfrm>
                  <a:off x="3279754" y="1804962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/>
                <p:nvPr/>
              </p:nvCxnSpPr>
              <p:spPr>
                <a:xfrm flipV="1">
                  <a:off x="3281358" y="2125036"/>
                  <a:ext cx="248622" cy="123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/>
                <p:nvPr/>
              </p:nvCxnSpPr>
              <p:spPr>
                <a:xfrm rot="10800000">
                  <a:off x="3167038" y="2443164"/>
                  <a:ext cx="160620" cy="101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/>
                <p:nvPr/>
              </p:nvCxnSpPr>
              <p:spPr>
                <a:xfrm rot="10800000">
                  <a:off x="2827313" y="1592236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/>
                <p:nvPr/>
              </p:nvCxnSpPr>
              <p:spPr>
                <a:xfrm rot="5400000" flipH="1" flipV="1">
                  <a:off x="3462791" y="2147411"/>
                  <a:ext cx="142876" cy="2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/>
                <p:nvPr/>
              </p:nvCxnSpPr>
              <p:spPr>
                <a:xfrm rot="16200000" flipH="1">
                  <a:off x="3119889" y="2275999"/>
                  <a:ext cx="285752" cy="485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8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378475" y="3619115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9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593597" y="3771515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40" name="组合 510"/>
              <p:cNvGrpSpPr/>
              <p:nvPr/>
            </p:nvGrpSpPr>
            <p:grpSpPr>
              <a:xfrm>
                <a:off x="7024676" y="3124195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241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247" name="椭圆 246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8" name="任意多边形 247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2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243" name="泪滴形 242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4" name="直接连接符 243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直接连接符 244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直接连接符 245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2" name="组合 56"/>
            <p:cNvGrpSpPr/>
            <p:nvPr/>
          </p:nvGrpSpPr>
          <p:grpSpPr>
            <a:xfrm>
              <a:off x="1810302" y="1655245"/>
              <a:ext cx="484259" cy="481707"/>
              <a:chOff x="3860632" y="2558785"/>
              <a:chExt cx="1604973" cy="1573967"/>
            </a:xfrm>
          </p:grpSpPr>
          <p:grpSp>
            <p:nvGrpSpPr>
              <p:cNvPr id="233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235" name="流程图: 延期 234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" name="流程图: 延期 235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4" name="矩形 233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262" name="组合 261"/>
          <p:cNvGrpSpPr/>
          <p:nvPr/>
        </p:nvGrpSpPr>
        <p:grpSpPr>
          <a:xfrm>
            <a:off x="3659931" y="3120221"/>
            <a:ext cx="1217017" cy="1869236"/>
            <a:chOff x="2143108" y="1667438"/>
            <a:chExt cx="1217017" cy="1869236"/>
          </a:xfrm>
        </p:grpSpPr>
        <p:grpSp>
          <p:nvGrpSpPr>
            <p:cNvPr id="263" name="组合 777"/>
            <p:cNvGrpSpPr/>
            <p:nvPr/>
          </p:nvGrpSpPr>
          <p:grpSpPr>
            <a:xfrm flipH="1">
              <a:off x="2143108" y="1838318"/>
              <a:ext cx="1217017" cy="1698356"/>
              <a:chOff x="6485271" y="3271827"/>
              <a:chExt cx="1217017" cy="1698356"/>
            </a:xfrm>
          </p:grpSpPr>
          <p:grpSp>
            <p:nvGrpSpPr>
              <p:cNvPr id="269" name="组合 508"/>
              <p:cNvGrpSpPr/>
              <p:nvPr/>
            </p:nvGrpSpPr>
            <p:grpSpPr>
              <a:xfrm>
                <a:off x="6643702" y="3929070"/>
                <a:ext cx="845836" cy="1041113"/>
                <a:chOff x="2158944" y="1551597"/>
                <a:chExt cx="845836" cy="1041113"/>
              </a:xfrm>
            </p:grpSpPr>
            <p:cxnSp>
              <p:nvCxnSpPr>
                <p:cNvPr id="281" name="直接连接符 280"/>
                <p:cNvCxnSpPr/>
                <p:nvPr/>
              </p:nvCxnSpPr>
              <p:spPr>
                <a:xfrm rot="16200000" flipH="1">
                  <a:off x="2646057" y="172436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/>
                <p:cNvCxnSpPr/>
                <p:nvPr/>
              </p:nvCxnSpPr>
              <p:spPr>
                <a:xfrm flipV="1">
                  <a:off x="2635193" y="1710336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/>
                <p:cNvCxnSpPr/>
                <p:nvPr/>
              </p:nvCxnSpPr>
              <p:spPr>
                <a:xfrm rot="10800000">
                  <a:off x="2158944" y="1551597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/>
                <p:cNvCxnSpPr/>
                <p:nvPr/>
              </p:nvCxnSpPr>
              <p:spPr>
                <a:xfrm flipV="1">
                  <a:off x="2473279" y="161191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/>
                <p:cNvCxnSpPr/>
                <p:nvPr/>
              </p:nvCxnSpPr>
              <p:spPr>
                <a:xfrm>
                  <a:off x="2705057" y="160079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/>
                <p:cNvCxnSpPr/>
                <p:nvPr/>
              </p:nvCxnSpPr>
              <p:spPr>
                <a:xfrm rot="16200000" flipH="1">
                  <a:off x="2641069" y="2088626"/>
                  <a:ext cx="382301" cy="35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/>
                <p:cNvCxnSpPr/>
                <p:nvPr/>
              </p:nvCxnSpPr>
              <p:spPr>
                <a:xfrm>
                  <a:off x="2808244" y="190877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/>
                <p:cNvCxnSpPr/>
                <p:nvPr/>
              </p:nvCxnSpPr>
              <p:spPr>
                <a:xfrm>
                  <a:off x="2738410" y="2241228"/>
                  <a:ext cx="241006" cy="3334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/>
                <p:cNvCxnSpPr/>
                <p:nvPr/>
              </p:nvCxnSpPr>
              <p:spPr>
                <a:xfrm rot="5400000">
                  <a:off x="2907173" y="2495103"/>
                  <a:ext cx="105102" cy="901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/>
                <p:cNvCxnSpPr/>
                <p:nvPr/>
              </p:nvCxnSpPr>
              <p:spPr>
                <a:xfrm rot="10800000">
                  <a:off x="2355803" y="169605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/>
                <p:cNvCxnSpPr/>
                <p:nvPr/>
              </p:nvCxnSpPr>
              <p:spPr>
                <a:xfrm rot="5400000" flipH="1" flipV="1">
                  <a:off x="2886549" y="2309335"/>
                  <a:ext cx="142876" cy="2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/>
                <p:cNvCxnSpPr/>
                <p:nvPr/>
              </p:nvCxnSpPr>
              <p:spPr>
                <a:xfrm rot="16200000" flipH="1">
                  <a:off x="2799458" y="2336492"/>
                  <a:ext cx="226704" cy="12763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/>
                <p:cNvCxnSpPr/>
                <p:nvPr/>
              </p:nvCxnSpPr>
              <p:spPr>
                <a:xfrm rot="5400000">
                  <a:off x="2660445" y="2009313"/>
                  <a:ext cx="302292" cy="15203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7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454671" y="3776271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649928" y="392390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2" name="组合 548"/>
              <p:cNvGrpSpPr/>
              <p:nvPr/>
            </p:nvGrpSpPr>
            <p:grpSpPr>
              <a:xfrm>
                <a:off x="7072288" y="3271827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273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279" name="椭圆 278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任意多边形 279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74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275" name="泪滴形 274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76" name="直接连接符 275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直接连接符 276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直接连接符 277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4" name="组合 56"/>
            <p:cNvGrpSpPr/>
            <p:nvPr/>
          </p:nvGrpSpPr>
          <p:grpSpPr>
            <a:xfrm>
              <a:off x="2205969" y="1667437"/>
              <a:ext cx="484259" cy="481707"/>
              <a:chOff x="3860632" y="2558785"/>
              <a:chExt cx="1604973" cy="1573967"/>
            </a:xfrm>
          </p:grpSpPr>
          <p:grpSp>
            <p:nvGrpSpPr>
              <p:cNvPr id="265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267" name="流程图: 延期 266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流程图: 延期 267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6" name="矩形 265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294" name="组合 293"/>
          <p:cNvGrpSpPr/>
          <p:nvPr/>
        </p:nvGrpSpPr>
        <p:grpSpPr>
          <a:xfrm>
            <a:off x="3650409" y="3130699"/>
            <a:ext cx="1236060" cy="1850141"/>
            <a:chOff x="2428860" y="1677916"/>
            <a:chExt cx="1236060" cy="1850141"/>
          </a:xfrm>
        </p:grpSpPr>
        <p:grpSp>
          <p:nvGrpSpPr>
            <p:cNvPr id="295" name="组合 803"/>
            <p:cNvGrpSpPr/>
            <p:nvPr/>
          </p:nvGrpSpPr>
          <p:grpSpPr>
            <a:xfrm flipH="1">
              <a:off x="2428860" y="1838318"/>
              <a:ext cx="1236060" cy="1689739"/>
              <a:chOff x="6256663" y="3328970"/>
              <a:chExt cx="1236060" cy="1689739"/>
            </a:xfrm>
          </p:grpSpPr>
          <p:grpSp>
            <p:nvGrpSpPr>
              <p:cNvPr id="301" name="组合 509"/>
              <p:cNvGrpSpPr/>
              <p:nvPr/>
            </p:nvGrpSpPr>
            <p:grpSpPr>
              <a:xfrm>
                <a:off x="6429388" y="4000508"/>
                <a:ext cx="848371" cy="1018201"/>
                <a:chOff x="1658878" y="1753533"/>
                <a:chExt cx="848371" cy="1018201"/>
              </a:xfrm>
            </p:grpSpPr>
            <p:cxnSp>
              <p:nvCxnSpPr>
                <p:cNvPr id="313" name="直接连接符 312"/>
                <p:cNvCxnSpPr/>
                <p:nvPr/>
              </p:nvCxnSpPr>
              <p:spPr>
                <a:xfrm rot="16200000" flipH="1">
                  <a:off x="2145991" y="1926302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/>
                <p:cNvCxnSpPr/>
                <p:nvPr/>
              </p:nvCxnSpPr>
              <p:spPr>
                <a:xfrm flipV="1">
                  <a:off x="2135127" y="1912272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/>
                <p:cNvCxnSpPr/>
                <p:nvPr/>
              </p:nvCxnSpPr>
              <p:spPr>
                <a:xfrm rot="10800000">
                  <a:off x="1658878" y="1753533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/>
                <p:cNvCxnSpPr/>
                <p:nvPr/>
              </p:nvCxnSpPr>
              <p:spPr>
                <a:xfrm flipV="1">
                  <a:off x="1973213" y="1813848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/>
                <p:cNvCxnSpPr/>
                <p:nvPr/>
              </p:nvCxnSpPr>
              <p:spPr>
                <a:xfrm>
                  <a:off x="2204991" y="1802734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/>
                <p:cNvCxnSpPr/>
                <p:nvPr/>
              </p:nvCxnSpPr>
              <p:spPr>
                <a:xfrm rot="16200000" flipH="1">
                  <a:off x="2141003" y="2290562"/>
                  <a:ext cx="382301" cy="35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/>
                <p:cNvCxnSpPr/>
                <p:nvPr/>
              </p:nvCxnSpPr>
              <p:spPr>
                <a:xfrm>
                  <a:off x="2308178" y="2110712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/>
                <p:cNvCxnSpPr/>
                <p:nvPr/>
              </p:nvCxnSpPr>
              <p:spPr>
                <a:xfrm rot="16200000" flipH="1">
                  <a:off x="2162156" y="2440294"/>
                  <a:ext cx="212410" cy="2029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/>
                <p:cNvCxnSpPr/>
                <p:nvPr/>
              </p:nvCxnSpPr>
              <p:spPr>
                <a:xfrm rot="5400000">
                  <a:off x="2409642" y="2674127"/>
                  <a:ext cx="105102" cy="901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/>
                <p:cNvCxnSpPr/>
                <p:nvPr/>
              </p:nvCxnSpPr>
              <p:spPr>
                <a:xfrm rot="10800000">
                  <a:off x="1855737" y="1897986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/>
                <p:cNvCxnSpPr/>
                <p:nvPr/>
              </p:nvCxnSpPr>
              <p:spPr>
                <a:xfrm rot="5400000" flipH="1" flipV="1">
                  <a:off x="2282576" y="2645494"/>
                  <a:ext cx="137160" cy="6000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/>
                <p:cNvCxnSpPr/>
                <p:nvPr/>
              </p:nvCxnSpPr>
              <p:spPr>
                <a:xfrm rot="16200000" flipH="1">
                  <a:off x="2299392" y="2538428"/>
                  <a:ext cx="226704" cy="12763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 rot="5400000">
                  <a:off x="2134190" y="2181244"/>
                  <a:ext cx="298476" cy="20822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226063" y="382865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430843" y="3985804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04" name="组合 573"/>
              <p:cNvGrpSpPr/>
              <p:nvPr/>
            </p:nvGrpSpPr>
            <p:grpSpPr>
              <a:xfrm>
                <a:off x="6862723" y="3328970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305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311" name="椭圆 310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2" name="任意多边形 311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06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307" name="泪滴形 306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08" name="直接连接符 307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直接连接符 308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直接连接符 309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组合 56"/>
            <p:cNvGrpSpPr/>
            <p:nvPr/>
          </p:nvGrpSpPr>
          <p:grpSpPr>
            <a:xfrm>
              <a:off x="2500298" y="1677915"/>
              <a:ext cx="484259" cy="481707"/>
              <a:chOff x="3860632" y="2558785"/>
              <a:chExt cx="1604973" cy="1573967"/>
            </a:xfrm>
          </p:grpSpPr>
          <p:grpSp>
            <p:nvGrpSpPr>
              <p:cNvPr id="297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299" name="流程图: 延期 298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流程图: 延期 299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8" name="矩形 297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326" name="组合 325"/>
          <p:cNvGrpSpPr/>
          <p:nvPr/>
        </p:nvGrpSpPr>
        <p:grpSpPr>
          <a:xfrm>
            <a:off x="3669463" y="3036591"/>
            <a:ext cx="1197952" cy="1937284"/>
            <a:chOff x="2714612" y="1583808"/>
            <a:chExt cx="1197952" cy="1937284"/>
          </a:xfrm>
        </p:grpSpPr>
        <p:grpSp>
          <p:nvGrpSpPr>
            <p:cNvPr id="327" name="组合 829"/>
            <p:cNvGrpSpPr/>
            <p:nvPr/>
          </p:nvGrpSpPr>
          <p:grpSpPr>
            <a:xfrm flipH="1">
              <a:off x="2714612" y="1757355"/>
              <a:ext cx="1197952" cy="1763737"/>
              <a:chOff x="5989959" y="3114651"/>
              <a:chExt cx="1197952" cy="1763737"/>
            </a:xfrm>
          </p:grpSpPr>
          <p:grpSp>
            <p:nvGrpSpPr>
              <p:cNvPr id="333" name="组合 510"/>
              <p:cNvGrpSpPr/>
              <p:nvPr/>
            </p:nvGrpSpPr>
            <p:grpSpPr>
              <a:xfrm>
                <a:off x="6143636" y="3786194"/>
                <a:ext cx="1020128" cy="1092194"/>
                <a:chOff x="1231869" y="1927229"/>
                <a:chExt cx="1020128" cy="1092194"/>
              </a:xfrm>
            </p:grpSpPr>
            <p:cxnSp>
              <p:nvCxnSpPr>
                <p:cNvPr id="345" name="直接连接符 344"/>
                <p:cNvCxnSpPr/>
                <p:nvPr/>
              </p:nvCxnSpPr>
              <p:spPr>
                <a:xfrm rot="16200000" flipH="1">
                  <a:off x="1718982" y="2099998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/>
                <p:cNvCxnSpPr/>
                <p:nvPr/>
              </p:nvCxnSpPr>
              <p:spPr>
                <a:xfrm flipV="1">
                  <a:off x="1708118" y="2085968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/>
                <p:cNvCxnSpPr/>
                <p:nvPr/>
              </p:nvCxnSpPr>
              <p:spPr>
                <a:xfrm rot="10800000">
                  <a:off x="1231869" y="1927229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/>
                <p:cNvCxnSpPr/>
                <p:nvPr/>
              </p:nvCxnSpPr>
              <p:spPr>
                <a:xfrm flipV="1">
                  <a:off x="1546204" y="1987544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/>
                <p:cNvCxnSpPr/>
                <p:nvPr/>
              </p:nvCxnSpPr>
              <p:spPr>
                <a:xfrm>
                  <a:off x="1777982" y="1976430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/>
                <p:cNvCxnSpPr/>
                <p:nvPr/>
              </p:nvCxnSpPr>
              <p:spPr>
                <a:xfrm rot="16200000" flipH="1">
                  <a:off x="1767525" y="2410727"/>
                  <a:ext cx="366711" cy="1267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/>
                <p:cNvCxnSpPr/>
                <p:nvPr/>
              </p:nvCxnSpPr>
              <p:spPr>
                <a:xfrm>
                  <a:off x="1881169" y="2284408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/>
                <p:cNvCxnSpPr/>
                <p:nvPr/>
              </p:nvCxnSpPr>
              <p:spPr>
                <a:xfrm rot="16200000" flipH="1">
                  <a:off x="1537993" y="2595566"/>
                  <a:ext cx="285752" cy="1428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/>
                <p:cNvCxnSpPr/>
                <p:nvPr/>
              </p:nvCxnSpPr>
              <p:spPr>
                <a:xfrm rot="5400000">
                  <a:off x="2145044" y="2912469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/>
                <p:cNvCxnSpPr/>
                <p:nvPr/>
              </p:nvCxnSpPr>
              <p:spPr>
                <a:xfrm rot="10800000">
                  <a:off x="1428728" y="2071682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/>
                <p:cNvCxnSpPr/>
                <p:nvPr/>
              </p:nvCxnSpPr>
              <p:spPr>
                <a:xfrm flipV="1">
                  <a:off x="1642794" y="2811468"/>
                  <a:ext cx="161901" cy="555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/>
                <p:cNvCxnSpPr/>
                <p:nvPr/>
              </p:nvCxnSpPr>
              <p:spPr>
                <a:xfrm rot="16200000" flipH="1">
                  <a:off x="2011879" y="2664607"/>
                  <a:ext cx="228594" cy="21433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/>
                <p:cNvCxnSpPr/>
                <p:nvPr/>
              </p:nvCxnSpPr>
              <p:spPr>
                <a:xfrm rot="10800000" flipV="1">
                  <a:off x="1609431" y="2309814"/>
                  <a:ext cx="351100" cy="214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959359" y="363338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140331" y="3771486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36" name="组合 585"/>
              <p:cNvGrpSpPr/>
              <p:nvPr/>
            </p:nvGrpSpPr>
            <p:grpSpPr>
              <a:xfrm>
                <a:off x="6557911" y="3114651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337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343" name="椭圆 342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4" name="任意多边形 343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38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339" name="泪滴形 338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0" name="直接连接符 339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直接连接符 340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直接连接符 341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28" name="组合 56"/>
            <p:cNvGrpSpPr/>
            <p:nvPr/>
          </p:nvGrpSpPr>
          <p:grpSpPr>
            <a:xfrm>
              <a:off x="2786050" y="1583807"/>
              <a:ext cx="484259" cy="481707"/>
              <a:chOff x="3860632" y="2558785"/>
              <a:chExt cx="1604973" cy="1573967"/>
            </a:xfrm>
          </p:grpSpPr>
          <p:grpSp>
            <p:nvGrpSpPr>
              <p:cNvPr id="329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331" name="流程图: 延期 330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2" name="流程图: 延期 331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0" name="矩形 329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358" name="组合 357"/>
          <p:cNvGrpSpPr/>
          <p:nvPr/>
        </p:nvGrpSpPr>
        <p:grpSpPr>
          <a:xfrm>
            <a:off x="3648035" y="2940769"/>
            <a:ext cx="1240808" cy="1804508"/>
            <a:chOff x="2500298" y="1487986"/>
            <a:chExt cx="1240808" cy="1804508"/>
          </a:xfrm>
        </p:grpSpPr>
        <p:grpSp>
          <p:nvGrpSpPr>
            <p:cNvPr id="359" name="组合 855"/>
            <p:cNvGrpSpPr/>
            <p:nvPr/>
          </p:nvGrpSpPr>
          <p:grpSpPr>
            <a:xfrm flipH="1">
              <a:off x="2500298" y="1657342"/>
              <a:ext cx="1240808" cy="1635152"/>
              <a:chOff x="6028059" y="3114646"/>
              <a:chExt cx="1240808" cy="1635152"/>
            </a:xfrm>
          </p:grpSpPr>
          <p:grpSp>
            <p:nvGrpSpPr>
              <p:cNvPr id="365" name="组合 511"/>
              <p:cNvGrpSpPr/>
              <p:nvPr/>
            </p:nvGrpSpPr>
            <p:grpSpPr>
              <a:xfrm>
                <a:off x="6215074" y="3786194"/>
                <a:ext cx="1032948" cy="963604"/>
                <a:chOff x="517489" y="1998667"/>
                <a:chExt cx="1032948" cy="963604"/>
              </a:xfrm>
            </p:grpSpPr>
            <p:cxnSp>
              <p:nvCxnSpPr>
                <p:cNvPr id="377" name="直接连接符 376"/>
                <p:cNvCxnSpPr/>
                <p:nvPr/>
              </p:nvCxnSpPr>
              <p:spPr>
                <a:xfrm rot="16200000" flipH="1">
                  <a:off x="1004602" y="217143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/>
                <p:cNvCxnSpPr/>
                <p:nvPr/>
              </p:nvCxnSpPr>
              <p:spPr>
                <a:xfrm flipV="1">
                  <a:off x="993738" y="2157406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/>
                <p:cNvCxnSpPr/>
                <p:nvPr/>
              </p:nvCxnSpPr>
              <p:spPr>
                <a:xfrm rot="10800000">
                  <a:off x="517489" y="1998667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/>
                <p:cNvCxnSpPr/>
                <p:nvPr/>
              </p:nvCxnSpPr>
              <p:spPr>
                <a:xfrm flipV="1">
                  <a:off x="831824" y="205898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/>
                <p:cNvCxnSpPr/>
                <p:nvPr/>
              </p:nvCxnSpPr>
              <p:spPr>
                <a:xfrm>
                  <a:off x="1063602" y="204786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/>
                <p:cNvCxnSpPr/>
                <p:nvPr/>
              </p:nvCxnSpPr>
              <p:spPr>
                <a:xfrm rot="16200000" flipH="1">
                  <a:off x="1070131" y="2465177"/>
                  <a:ext cx="322385" cy="1164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/>
                <p:nvPr/>
              </p:nvCxnSpPr>
              <p:spPr>
                <a:xfrm>
                  <a:off x="1166789" y="235584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/>
                <p:nvPr/>
              </p:nvCxnSpPr>
              <p:spPr>
                <a:xfrm rot="5400000">
                  <a:off x="699806" y="2719399"/>
                  <a:ext cx="319079" cy="7141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/>
                <p:nvPr/>
              </p:nvCxnSpPr>
              <p:spPr>
                <a:xfrm rot="5400000">
                  <a:off x="1443484" y="2855317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/>
                <p:nvPr/>
              </p:nvCxnSpPr>
              <p:spPr>
                <a:xfrm rot="10800000">
                  <a:off x="714348" y="214312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/>
                <p:nvPr/>
              </p:nvCxnSpPr>
              <p:spPr>
                <a:xfrm>
                  <a:off x="699813" y="2895595"/>
                  <a:ext cx="195212" cy="142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/>
                <p:nvPr/>
              </p:nvCxnSpPr>
              <p:spPr>
                <a:xfrm>
                  <a:off x="1282325" y="2677255"/>
                  <a:ext cx="253398" cy="1714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/>
                <p:cNvCxnSpPr/>
                <p:nvPr/>
              </p:nvCxnSpPr>
              <p:spPr>
                <a:xfrm rot="10800000" flipV="1">
                  <a:off x="895051" y="2381252"/>
                  <a:ext cx="351100" cy="214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997459" y="361432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211770" y="375719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68" name="组合 597"/>
              <p:cNvGrpSpPr/>
              <p:nvPr/>
            </p:nvGrpSpPr>
            <p:grpSpPr>
              <a:xfrm>
                <a:off x="6638867" y="311464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369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375" name="椭圆 374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任意多边形 375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70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371" name="泪滴形 370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72" name="直接连接符 371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直接连接符 372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直接连接符 373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0" name="组合 56"/>
            <p:cNvGrpSpPr/>
            <p:nvPr/>
          </p:nvGrpSpPr>
          <p:grpSpPr>
            <a:xfrm>
              <a:off x="2573637" y="1487985"/>
              <a:ext cx="484259" cy="481707"/>
              <a:chOff x="3860632" y="2558785"/>
              <a:chExt cx="1604973" cy="1573967"/>
            </a:xfrm>
          </p:grpSpPr>
          <p:grpSp>
            <p:nvGrpSpPr>
              <p:cNvPr id="361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363" name="流程图: 延期 362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流程图: 延期 363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62" name="矩形 361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390" name="组合 389"/>
          <p:cNvGrpSpPr/>
          <p:nvPr/>
        </p:nvGrpSpPr>
        <p:grpSpPr>
          <a:xfrm>
            <a:off x="3609532" y="2977345"/>
            <a:ext cx="1317814" cy="1838267"/>
            <a:chOff x="3357554" y="1524562"/>
            <a:chExt cx="1317814" cy="1838267"/>
          </a:xfrm>
        </p:grpSpPr>
        <p:grpSp>
          <p:nvGrpSpPr>
            <p:cNvPr id="391" name="组合 881"/>
            <p:cNvGrpSpPr/>
            <p:nvPr/>
          </p:nvGrpSpPr>
          <p:grpSpPr>
            <a:xfrm flipH="1">
              <a:off x="3357554" y="1695442"/>
              <a:ext cx="1317814" cy="1667387"/>
              <a:chOff x="5747069" y="2905090"/>
              <a:chExt cx="1317814" cy="1667387"/>
            </a:xfrm>
          </p:grpSpPr>
          <p:grpSp>
            <p:nvGrpSpPr>
              <p:cNvPr id="397" name="组合 512"/>
              <p:cNvGrpSpPr/>
              <p:nvPr/>
            </p:nvGrpSpPr>
            <p:grpSpPr>
              <a:xfrm>
                <a:off x="5929322" y="3571880"/>
                <a:ext cx="1135561" cy="1000597"/>
                <a:chOff x="949644" y="3536234"/>
                <a:chExt cx="1135561" cy="1000597"/>
              </a:xfrm>
            </p:grpSpPr>
            <p:cxnSp>
              <p:nvCxnSpPr>
                <p:cNvPr id="409" name="直接连接符 408"/>
                <p:cNvCxnSpPr/>
                <p:nvPr/>
              </p:nvCxnSpPr>
              <p:spPr>
                <a:xfrm rot="16200000" flipH="1">
                  <a:off x="1436757" y="3709003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/>
                <p:cNvCxnSpPr/>
                <p:nvPr/>
              </p:nvCxnSpPr>
              <p:spPr>
                <a:xfrm flipV="1">
                  <a:off x="1425893" y="3694973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/>
                <p:cNvCxnSpPr/>
                <p:nvPr/>
              </p:nvCxnSpPr>
              <p:spPr>
                <a:xfrm rot="10800000">
                  <a:off x="949644" y="3536234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/>
                <p:cNvCxnSpPr/>
                <p:nvPr/>
              </p:nvCxnSpPr>
              <p:spPr>
                <a:xfrm flipV="1">
                  <a:off x="1263979" y="3596549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/>
                <p:cNvCxnSpPr/>
                <p:nvPr/>
              </p:nvCxnSpPr>
              <p:spPr>
                <a:xfrm>
                  <a:off x="1495757" y="3585435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/>
                <p:cNvCxnSpPr/>
                <p:nvPr/>
              </p:nvCxnSpPr>
              <p:spPr>
                <a:xfrm rot="16200000" flipH="1">
                  <a:off x="1533315" y="3971714"/>
                  <a:ext cx="308819" cy="16492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/>
                <p:cNvCxnSpPr/>
                <p:nvPr/>
              </p:nvCxnSpPr>
              <p:spPr>
                <a:xfrm>
                  <a:off x="1598944" y="3893413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/>
                <p:cNvCxnSpPr/>
                <p:nvPr/>
              </p:nvCxnSpPr>
              <p:spPr>
                <a:xfrm rot="5400000">
                  <a:off x="1216069" y="4281327"/>
                  <a:ext cx="352419" cy="648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/>
                <p:cNvCxnSpPr/>
                <p:nvPr/>
              </p:nvCxnSpPr>
              <p:spPr>
                <a:xfrm rot="5400000">
                  <a:off x="1978252" y="4328022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/>
                <p:cNvCxnSpPr/>
                <p:nvPr/>
              </p:nvCxnSpPr>
              <p:spPr>
                <a:xfrm rot="10800000">
                  <a:off x="1146503" y="3680687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/>
                <p:cNvCxnSpPr/>
                <p:nvPr/>
              </p:nvCxnSpPr>
              <p:spPr>
                <a:xfrm flipV="1">
                  <a:off x="1219200" y="4473091"/>
                  <a:ext cx="206551" cy="6374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/>
                <p:cNvCxnSpPr/>
                <p:nvPr/>
              </p:nvCxnSpPr>
              <p:spPr>
                <a:xfrm>
                  <a:off x="1769085" y="4219208"/>
                  <a:ext cx="300790" cy="8754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/>
                <p:cNvCxnSpPr/>
                <p:nvPr/>
              </p:nvCxnSpPr>
              <p:spPr>
                <a:xfrm rot="10800000" flipV="1">
                  <a:off x="1418492" y="3918819"/>
                  <a:ext cx="259814" cy="231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98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716469" y="340952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9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906969" y="354287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00" name="组合 609"/>
              <p:cNvGrpSpPr/>
              <p:nvPr/>
            </p:nvGrpSpPr>
            <p:grpSpPr>
              <a:xfrm>
                <a:off x="6362634" y="2905090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401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407" name="椭圆 406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任意多边形 407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02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403" name="泪滴形 402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04" name="直接连接符 403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直接连接符 404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直接连接符 405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92" name="组合 56"/>
            <p:cNvGrpSpPr/>
            <p:nvPr/>
          </p:nvGrpSpPr>
          <p:grpSpPr>
            <a:xfrm>
              <a:off x="3498716" y="1524561"/>
              <a:ext cx="484259" cy="481707"/>
              <a:chOff x="3860632" y="2558785"/>
              <a:chExt cx="1604973" cy="1573967"/>
            </a:xfrm>
          </p:grpSpPr>
          <p:grpSp>
            <p:nvGrpSpPr>
              <p:cNvPr id="393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395" name="流程图: 延期 394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6" name="流程图: 延期 395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4" name="矩形 393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422" name="组合 421"/>
          <p:cNvGrpSpPr/>
          <p:nvPr/>
        </p:nvGrpSpPr>
        <p:grpSpPr>
          <a:xfrm>
            <a:off x="3607688" y="2989537"/>
            <a:ext cx="1321502" cy="1931916"/>
            <a:chOff x="3643306" y="1536754"/>
            <a:chExt cx="1321502" cy="1931916"/>
          </a:xfrm>
        </p:grpSpPr>
        <p:grpSp>
          <p:nvGrpSpPr>
            <p:cNvPr id="423" name="组合 907"/>
            <p:cNvGrpSpPr/>
            <p:nvPr/>
          </p:nvGrpSpPr>
          <p:grpSpPr>
            <a:xfrm flipH="1">
              <a:off x="3643306" y="1728780"/>
              <a:ext cx="1321502" cy="1739890"/>
              <a:chOff x="4523097" y="3252790"/>
              <a:chExt cx="1321502" cy="1739890"/>
            </a:xfrm>
          </p:grpSpPr>
          <p:grpSp>
            <p:nvGrpSpPr>
              <p:cNvPr id="429" name="组合 513"/>
              <p:cNvGrpSpPr/>
              <p:nvPr/>
            </p:nvGrpSpPr>
            <p:grpSpPr>
              <a:xfrm>
                <a:off x="4714876" y="3929070"/>
                <a:ext cx="1129723" cy="1063610"/>
                <a:chOff x="0" y="3746162"/>
                <a:chExt cx="1129723" cy="1063610"/>
              </a:xfrm>
            </p:grpSpPr>
            <p:cxnSp>
              <p:nvCxnSpPr>
                <p:cNvPr id="441" name="直接连接符 440"/>
                <p:cNvCxnSpPr/>
                <p:nvPr/>
              </p:nvCxnSpPr>
              <p:spPr>
                <a:xfrm rot="16200000" flipH="1">
                  <a:off x="487113" y="3918931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接连接符 441"/>
                <p:cNvCxnSpPr/>
                <p:nvPr/>
              </p:nvCxnSpPr>
              <p:spPr>
                <a:xfrm flipV="1">
                  <a:off x="476249" y="3904901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/>
                <p:cNvCxnSpPr/>
                <p:nvPr/>
              </p:nvCxnSpPr>
              <p:spPr>
                <a:xfrm rot="10800000">
                  <a:off x="0" y="3746162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/>
                <p:cNvCxnSpPr/>
                <p:nvPr/>
              </p:nvCxnSpPr>
              <p:spPr>
                <a:xfrm flipV="1">
                  <a:off x="314335" y="3806477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接连接符 444"/>
                <p:cNvCxnSpPr/>
                <p:nvPr/>
              </p:nvCxnSpPr>
              <p:spPr>
                <a:xfrm>
                  <a:off x="546113" y="3795363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接连接符 445"/>
                <p:cNvCxnSpPr/>
                <p:nvPr/>
              </p:nvCxnSpPr>
              <p:spPr>
                <a:xfrm rot="16200000" flipH="1">
                  <a:off x="553857" y="4211456"/>
                  <a:ext cx="333353" cy="12982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接连接符 446"/>
                <p:cNvCxnSpPr/>
                <p:nvPr/>
              </p:nvCxnSpPr>
              <p:spPr>
                <a:xfrm>
                  <a:off x="649300" y="4103341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接连接符 447"/>
                <p:cNvCxnSpPr/>
                <p:nvPr/>
              </p:nvCxnSpPr>
              <p:spPr>
                <a:xfrm rot="5400000">
                  <a:off x="330198" y="4597851"/>
                  <a:ext cx="352419" cy="648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接连接符 448"/>
                <p:cNvCxnSpPr/>
                <p:nvPr/>
              </p:nvCxnSpPr>
              <p:spPr>
                <a:xfrm rot="5400000">
                  <a:off x="1022770" y="4444154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接连接符 449"/>
                <p:cNvCxnSpPr/>
                <p:nvPr/>
              </p:nvCxnSpPr>
              <p:spPr>
                <a:xfrm rot="10800000">
                  <a:off x="196859" y="3890615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/>
                <p:cNvCxnSpPr/>
                <p:nvPr/>
              </p:nvCxnSpPr>
              <p:spPr>
                <a:xfrm>
                  <a:off x="316523" y="4724400"/>
                  <a:ext cx="199194" cy="8537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接连接符 451"/>
                <p:cNvCxnSpPr/>
                <p:nvPr/>
              </p:nvCxnSpPr>
              <p:spPr>
                <a:xfrm flipV="1">
                  <a:off x="772548" y="4431323"/>
                  <a:ext cx="341144" cy="2125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接连接符 452"/>
                <p:cNvCxnSpPr/>
                <p:nvPr/>
              </p:nvCxnSpPr>
              <p:spPr>
                <a:xfrm rot="5400000">
                  <a:off x="465089" y="4191196"/>
                  <a:ext cx="326022" cy="20112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3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4492497" y="377147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4721097" y="391434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2" name="组合 621"/>
              <p:cNvGrpSpPr/>
              <p:nvPr/>
            </p:nvGrpSpPr>
            <p:grpSpPr>
              <a:xfrm>
                <a:off x="5124454" y="3252790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433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439" name="椭圆 438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任意多边形 439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4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435" name="泪滴形 434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36" name="直接连接符 435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" name="直接连接符 436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8" name="直接连接符 437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4" name="组合 56"/>
            <p:cNvGrpSpPr/>
            <p:nvPr/>
          </p:nvGrpSpPr>
          <p:grpSpPr>
            <a:xfrm>
              <a:off x="3800088" y="1536753"/>
              <a:ext cx="484259" cy="481707"/>
              <a:chOff x="3860632" y="2558785"/>
              <a:chExt cx="1604973" cy="1573967"/>
            </a:xfrm>
          </p:grpSpPr>
          <p:grpSp>
            <p:nvGrpSpPr>
              <p:cNvPr id="425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427" name="流程图: 延期 426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8" name="流程图: 延期 427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6" name="矩形 425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454" name="组合 453"/>
          <p:cNvGrpSpPr/>
          <p:nvPr/>
        </p:nvGrpSpPr>
        <p:grpSpPr>
          <a:xfrm>
            <a:off x="3643217" y="2986109"/>
            <a:ext cx="1250444" cy="2033626"/>
            <a:chOff x="3714744" y="1533326"/>
            <a:chExt cx="1250444" cy="2033626"/>
          </a:xfrm>
        </p:grpSpPr>
        <p:grpSp>
          <p:nvGrpSpPr>
            <p:cNvPr id="455" name="组合 933"/>
            <p:cNvGrpSpPr/>
            <p:nvPr/>
          </p:nvGrpSpPr>
          <p:grpSpPr>
            <a:xfrm flipH="1">
              <a:off x="3714744" y="1714492"/>
              <a:ext cx="1250444" cy="1852460"/>
              <a:chOff x="1751321" y="3319466"/>
              <a:chExt cx="1250444" cy="1852460"/>
            </a:xfrm>
          </p:grpSpPr>
          <p:grpSp>
            <p:nvGrpSpPr>
              <p:cNvPr id="461" name="组合 574"/>
              <p:cNvGrpSpPr/>
              <p:nvPr/>
            </p:nvGrpSpPr>
            <p:grpSpPr>
              <a:xfrm>
                <a:off x="1928794" y="4000508"/>
                <a:ext cx="1072971" cy="1171418"/>
                <a:chOff x="1928794" y="4000508"/>
                <a:chExt cx="1072971" cy="1171418"/>
              </a:xfrm>
            </p:grpSpPr>
            <p:cxnSp>
              <p:nvCxnSpPr>
                <p:cNvPr id="473" name="直接连接符 472"/>
                <p:cNvCxnSpPr/>
                <p:nvPr/>
              </p:nvCxnSpPr>
              <p:spPr>
                <a:xfrm rot="16200000" flipH="1">
                  <a:off x="2415907" y="4173277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/>
                <p:cNvCxnSpPr/>
                <p:nvPr/>
              </p:nvCxnSpPr>
              <p:spPr>
                <a:xfrm flipV="1">
                  <a:off x="2405043" y="4159247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/>
                <p:cNvCxnSpPr/>
                <p:nvPr/>
              </p:nvCxnSpPr>
              <p:spPr>
                <a:xfrm rot="10800000">
                  <a:off x="1928794" y="4000508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/>
                <p:cNvCxnSpPr/>
                <p:nvPr/>
              </p:nvCxnSpPr>
              <p:spPr>
                <a:xfrm flipV="1">
                  <a:off x="2243129" y="4060823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/>
                <p:cNvCxnSpPr/>
                <p:nvPr/>
              </p:nvCxnSpPr>
              <p:spPr>
                <a:xfrm>
                  <a:off x="2474907" y="4049709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/>
                <p:cNvCxnSpPr/>
                <p:nvPr/>
              </p:nvCxnSpPr>
              <p:spPr>
                <a:xfrm rot="16200000" flipH="1">
                  <a:off x="2407427" y="4541026"/>
                  <a:ext cx="439613" cy="8563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接连接符 478"/>
                <p:cNvCxnSpPr/>
                <p:nvPr/>
              </p:nvCxnSpPr>
              <p:spPr>
                <a:xfrm>
                  <a:off x="2578094" y="4357687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/>
                <p:cNvCxnSpPr/>
                <p:nvPr/>
              </p:nvCxnSpPr>
              <p:spPr>
                <a:xfrm rot="16200000" flipH="1">
                  <a:off x="2383939" y="4944262"/>
                  <a:ext cx="403696" cy="222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/>
                <p:cNvCxnSpPr/>
                <p:nvPr/>
              </p:nvCxnSpPr>
              <p:spPr>
                <a:xfrm rot="16200000" flipH="1">
                  <a:off x="2895965" y="4736229"/>
                  <a:ext cx="184683" cy="269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接连接符 481"/>
                <p:cNvCxnSpPr/>
                <p:nvPr/>
              </p:nvCxnSpPr>
              <p:spPr>
                <a:xfrm rot="10800000">
                  <a:off x="2125653" y="4144961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接连接符 482"/>
                <p:cNvCxnSpPr/>
                <p:nvPr/>
              </p:nvCxnSpPr>
              <p:spPr>
                <a:xfrm>
                  <a:off x="2438400" y="5132832"/>
                  <a:ext cx="196817" cy="3909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/>
                <p:cNvCxnSpPr/>
                <p:nvPr/>
              </p:nvCxnSpPr>
              <p:spPr>
                <a:xfrm flipV="1">
                  <a:off x="2684590" y="4693920"/>
                  <a:ext cx="314642" cy="8957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接连接符 484"/>
                <p:cNvCxnSpPr/>
                <p:nvPr/>
              </p:nvCxnSpPr>
              <p:spPr>
                <a:xfrm rot="5400000">
                  <a:off x="2441283" y="4526514"/>
                  <a:ext cx="359595" cy="727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720721" y="384290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935063" y="398584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64" name="组合 636"/>
              <p:cNvGrpSpPr/>
              <p:nvPr/>
            </p:nvGrpSpPr>
            <p:grpSpPr>
              <a:xfrm>
                <a:off x="2357422" y="331946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465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471" name="椭圆 470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任意多边形 471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66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467" name="泪滴形 466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68" name="直接连接符 467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接连接符 468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接连接符 469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6" name="组合 56"/>
            <p:cNvGrpSpPr/>
            <p:nvPr/>
          </p:nvGrpSpPr>
          <p:grpSpPr>
            <a:xfrm>
              <a:off x="3798374" y="1533325"/>
              <a:ext cx="484259" cy="481707"/>
              <a:chOff x="3860632" y="2558785"/>
              <a:chExt cx="1604973" cy="1573967"/>
            </a:xfrm>
          </p:grpSpPr>
          <p:grpSp>
            <p:nvGrpSpPr>
              <p:cNvPr id="457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459" name="流程图: 延期 458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0" name="流程图: 延期 459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8" name="矩形 457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486" name="组合 485"/>
          <p:cNvGrpSpPr/>
          <p:nvPr/>
        </p:nvGrpSpPr>
        <p:grpSpPr>
          <a:xfrm>
            <a:off x="3669465" y="2995703"/>
            <a:ext cx="1197948" cy="2052548"/>
            <a:chOff x="4071934" y="1542920"/>
            <a:chExt cx="1197948" cy="2052548"/>
          </a:xfrm>
        </p:grpSpPr>
        <p:grpSp>
          <p:nvGrpSpPr>
            <p:cNvPr id="487" name="组合 959"/>
            <p:cNvGrpSpPr/>
            <p:nvPr/>
          </p:nvGrpSpPr>
          <p:grpSpPr>
            <a:xfrm flipH="1">
              <a:off x="4071934" y="1724017"/>
              <a:ext cx="1197948" cy="1871451"/>
              <a:chOff x="1003656" y="3400429"/>
              <a:chExt cx="1197948" cy="1871451"/>
            </a:xfrm>
          </p:grpSpPr>
          <p:grpSp>
            <p:nvGrpSpPr>
              <p:cNvPr id="493" name="组合 575"/>
              <p:cNvGrpSpPr/>
              <p:nvPr/>
            </p:nvGrpSpPr>
            <p:grpSpPr>
              <a:xfrm>
                <a:off x="1172998" y="4092914"/>
                <a:ext cx="931441" cy="1178966"/>
                <a:chOff x="1172998" y="4092914"/>
                <a:chExt cx="931441" cy="1178966"/>
              </a:xfrm>
            </p:grpSpPr>
            <p:cxnSp>
              <p:nvCxnSpPr>
                <p:cNvPr id="505" name="直接连接符 504"/>
                <p:cNvCxnSpPr/>
                <p:nvPr/>
              </p:nvCxnSpPr>
              <p:spPr>
                <a:xfrm rot="16200000" flipH="1">
                  <a:off x="1660111" y="4265683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接连接符 505"/>
                <p:cNvCxnSpPr/>
                <p:nvPr/>
              </p:nvCxnSpPr>
              <p:spPr>
                <a:xfrm flipV="1">
                  <a:off x="1649247" y="4251653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接连接符 506"/>
                <p:cNvCxnSpPr/>
                <p:nvPr/>
              </p:nvCxnSpPr>
              <p:spPr>
                <a:xfrm rot="10800000">
                  <a:off x="1172998" y="4092914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接连接符 507"/>
                <p:cNvCxnSpPr/>
                <p:nvPr/>
              </p:nvCxnSpPr>
              <p:spPr>
                <a:xfrm flipV="1">
                  <a:off x="1487333" y="4153229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接连接符 508"/>
                <p:cNvCxnSpPr/>
                <p:nvPr/>
              </p:nvCxnSpPr>
              <p:spPr>
                <a:xfrm>
                  <a:off x="1719111" y="4142115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接连接符 509"/>
                <p:cNvCxnSpPr/>
                <p:nvPr/>
              </p:nvCxnSpPr>
              <p:spPr>
                <a:xfrm rot="5400000">
                  <a:off x="1618535" y="4617942"/>
                  <a:ext cx="371587" cy="4859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接连接符 510"/>
                <p:cNvCxnSpPr/>
                <p:nvPr/>
              </p:nvCxnSpPr>
              <p:spPr>
                <a:xfrm>
                  <a:off x="1822298" y="4450093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接连接符 511"/>
                <p:cNvCxnSpPr/>
                <p:nvPr/>
              </p:nvCxnSpPr>
              <p:spPr>
                <a:xfrm rot="16200000" flipH="1">
                  <a:off x="1793169" y="4950896"/>
                  <a:ext cx="386361" cy="1238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接连接符 512"/>
                <p:cNvCxnSpPr/>
                <p:nvPr/>
              </p:nvCxnSpPr>
              <p:spPr>
                <a:xfrm rot="16200000" flipH="1">
                  <a:off x="1963627" y="4850881"/>
                  <a:ext cx="184683" cy="269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接连接符 513"/>
                <p:cNvCxnSpPr/>
                <p:nvPr/>
              </p:nvCxnSpPr>
              <p:spPr>
                <a:xfrm rot="10800000">
                  <a:off x="1369857" y="4237367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接连接符 514"/>
                <p:cNvCxnSpPr/>
                <p:nvPr/>
              </p:nvCxnSpPr>
              <p:spPr>
                <a:xfrm flipV="1">
                  <a:off x="1962168" y="5199338"/>
                  <a:ext cx="142271" cy="725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接连接符 515"/>
                <p:cNvCxnSpPr/>
                <p:nvPr/>
              </p:nvCxnSpPr>
              <p:spPr>
                <a:xfrm flipV="1">
                  <a:off x="1753190" y="4812206"/>
                  <a:ext cx="313564" cy="408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接连接符 516"/>
                <p:cNvCxnSpPr/>
                <p:nvPr/>
              </p:nvCxnSpPr>
              <p:spPr>
                <a:xfrm rot="16200000" flipH="1">
                  <a:off x="1731634" y="4645524"/>
                  <a:ext cx="364729" cy="246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9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973056" y="3938214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163557" y="407156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96" name="组合 645"/>
              <p:cNvGrpSpPr/>
              <p:nvPr/>
            </p:nvGrpSpPr>
            <p:grpSpPr>
              <a:xfrm>
                <a:off x="1571604" y="3400429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497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503" name="椭圆 502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任意多边形 503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98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499" name="泪滴形 498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00" name="直接连接符 499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连接符 500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接连接符 501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88" name="组合 56"/>
            <p:cNvGrpSpPr/>
            <p:nvPr/>
          </p:nvGrpSpPr>
          <p:grpSpPr>
            <a:xfrm>
              <a:off x="4143372" y="1542919"/>
              <a:ext cx="484259" cy="481707"/>
              <a:chOff x="3860632" y="2558785"/>
              <a:chExt cx="1604973" cy="1573967"/>
            </a:xfrm>
          </p:grpSpPr>
          <p:grpSp>
            <p:nvGrpSpPr>
              <p:cNvPr id="489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491" name="流程图: 延期 490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2" name="流程图: 延期 491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0" name="矩形 489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518" name="组合 517"/>
          <p:cNvGrpSpPr/>
          <p:nvPr/>
        </p:nvGrpSpPr>
        <p:grpSpPr>
          <a:xfrm>
            <a:off x="3659954" y="3024399"/>
            <a:ext cx="1216970" cy="2047679"/>
            <a:chOff x="3783658" y="1571616"/>
            <a:chExt cx="1216970" cy="2047679"/>
          </a:xfrm>
        </p:grpSpPr>
        <p:grpSp>
          <p:nvGrpSpPr>
            <p:cNvPr id="519" name="组合 985"/>
            <p:cNvGrpSpPr/>
            <p:nvPr/>
          </p:nvGrpSpPr>
          <p:grpSpPr>
            <a:xfrm flipH="1">
              <a:off x="3783658" y="1757355"/>
              <a:ext cx="1216970" cy="1861940"/>
              <a:chOff x="155953" y="3462342"/>
              <a:chExt cx="1216970" cy="1861940"/>
            </a:xfrm>
          </p:grpSpPr>
          <p:grpSp>
            <p:nvGrpSpPr>
              <p:cNvPr id="525" name="组合 579"/>
              <p:cNvGrpSpPr/>
              <p:nvPr/>
            </p:nvGrpSpPr>
            <p:grpSpPr>
              <a:xfrm>
                <a:off x="319914" y="4145316"/>
                <a:ext cx="931441" cy="1178966"/>
                <a:chOff x="319914" y="4145316"/>
                <a:chExt cx="931441" cy="1178966"/>
              </a:xfrm>
            </p:grpSpPr>
            <p:cxnSp>
              <p:nvCxnSpPr>
                <p:cNvPr id="537" name="直接连接符 536"/>
                <p:cNvCxnSpPr/>
                <p:nvPr/>
              </p:nvCxnSpPr>
              <p:spPr>
                <a:xfrm rot="16200000" flipH="1">
                  <a:off x="807027" y="4318085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/>
                <p:cNvCxnSpPr/>
                <p:nvPr/>
              </p:nvCxnSpPr>
              <p:spPr>
                <a:xfrm flipV="1">
                  <a:off x="796163" y="4304055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接连接符 538"/>
                <p:cNvCxnSpPr/>
                <p:nvPr/>
              </p:nvCxnSpPr>
              <p:spPr>
                <a:xfrm rot="10800000">
                  <a:off x="319914" y="4145316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/>
                <p:cNvCxnSpPr/>
                <p:nvPr/>
              </p:nvCxnSpPr>
              <p:spPr>
                <a:xfrm flipV="1">
                  <a:off x="634249" y="4205631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/>
                <p:cNvCxnSpPr/>
                <p:nvPr/>
              </p:nvCxnSpPr>
              <p:spPr>
                <a:xfrm>
                  <a:off x="866027" y="4194517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/>
                <p:cNvCxnSpPr/>
                <p:nvPr/>
              </p:nvCxnSpPr>
              <p:spPr>
                <a:xfrm rot="5400000">
                  <a:off x="687839" y="4625680"/>
                  <a:ext cx="404533" cy="1708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/>
                <p:cNvCxnSpPr/>
                <p:nvPr/>
              </p:nvCxnSpPr>
              <p:spPr>
                <a:xfrm>
                  <a:off x="969214" y="4502495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/>
                <p:cNvCxnSpPr/>
                <p:nvPr/>
              </p:nvCxnSpPr>
              <p:spPr>
                <a:xfrm rot="16200000" flipH="1">
                  <a:off x="940085" y="5003298"/>
                  <a:ext cx="386361" cy="1238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/>
                <p:cNvCxnSpPr/>
                <p:nvPr/>
              </p:nvCxnSpPr>
              <p:spPr>
                <a:xfrm rot="10800000" flipV="1">
                  <a:off x="953046" y="5143516"/>
                  <a:ext cx="142876" cy="11849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连接符 545"/>
                <p:cNvCxnSpPr/>
                <p:nvPr/>
              </p:nvCxnSpPr>
              <p:spPr>
                <a:xfrm rot="10800000">
                  <a:off x="516773" y="4289769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接连接符 546"/>
                <p:cNvCxnSpPr/>
                <p:nvPr/>
              </p:nvCxnSpPr>
              <p:spPr>
                <a:xfrm flipV="1">
                  <a:off x="1109084" y="5251740"/>
                  <a:ext cx="142271" cy="725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接连接符 547"/>
                <p:cNvCxnSpPr/>
                <p:nvPr/>
              </p:nvCxnSpPr>
              <p:spPr>
                <a:xfrm rot="16200000" flipH="1">
                  <a:off x="798576" y="4931664"/>
                  <a:ext cx="268224" cy="231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接连接符 548"/>
                <p:cNvCxnSpPr/>
                <p:nvPr/>
              </p:nvCxnSpPr>
              <p:spPr>
                <a:xfrm rot="16200000" flipH="1">
                  <a:off x="878550" y="4697926"/>
                  <a:ext cx="364729" cy="246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25353" y="3985826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307053" y="4119176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8" name="组合 666"/>
              <p:cNvGrpSpPr/>
              <p:nvPr/>
            </p:nvGrpSpPr>
            <p:grpSpPr>
              <a:xfrm>
                <a:off x="742923" y="3462342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529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535" name="椭圆 534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任意多边形 535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30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531" name="泪滴形 530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32" name="直接连接符 531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接连接符 532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20" name="组合 56"/>
            <p:cNvGrpSpPr/>
            <p:nvPr/>
          </p:nvGrpSpPr>
          <p:grpSpPr>
            <a:xfrm>
              <a:off x="3858711" y="1571615"/>
              <a:ext cx="484259" cy="481707"/>
              <a:chOff x="3860632" y="2558785"/>
              <a:chExt cx="1604973" cy="1573967"/>
            </a:xfrm>
          </p:grpSpPr>
          <p:grpSp>
            <p:nvGrpSpPr>
              <p:cNvPr id="521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523" name="流程图: 延期 522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4" name="流程图: 延期 523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22" name="矩形 521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550" name="组合 549"/>
          <p:cNvGrpSpPr/>
          <p:nvPr/>
        </p:nvGrpSpPr>
        <p:grpSpPr>
          <a:xfrm>
            <a:off x="3682764" y="3059261"/>
            <a:ext cx="1171350" cy="1966991"/>
            <a:chOff x="5472352" y="1606478"/>
            <a:chExt cx="1171350" cy="1966991"/>
          </a:xfrm>
        </p:grpSpPr>
        <p:grpSp>
          <p:nvGrpSpPr>
            <p:cNvPr id="551" name="组合 1011"/>
            <p:cNvGrpSpPr/>
            <p:nvPr/>
          </p:nvGrpSpPr>
          <p:grpSpPr>
            <a:xfrm flipH="1">
              <a:off x="5472352" y="1785930"/>
              <a:ext cx="1171350" cy="1787539"/>
              <a:chOff x="7096376" y="3357566"/>
              <a:chExt cx="1171350" cy="1787539"/>
            </a:xfrm>
          </p:grpSpPr>
          <p:pic>
            <p:nvPicPr>
              <p:cNvPr id="55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065776" y="38898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58" name="组合 499"/>
              <p:cNvGrpSpPr/>
              <p:nvPr/>
            </p:nvGrpSpPr>
            <p:grpSpPr>
              <a:xfrm>
                <a:off x="7286644" y="4071946"/>
                <a:ext cx="892199" cy="1073159"/>
                <a:chOff x="8096261" y="1371595"/>
                <a:chExt cx="892199" cy="1073159"/>
              </a:xfrm>
            </p:grpSpPr>
            <p:cxnSp>
              <p:nvCxnSpPr>
                <p:cNvPr id="570" name="直接连接符 569"/>
                <p:cNvCxnSpPr/>
                <p:nvPr/>
              </p:nvCxnSpPr>
              <p:spPr>
                <a:xfrm rot="16200000" flipH="1">
                  <a:off x="8534152" y="152373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接连接符 570"/>
                <p:cNvCxnSpPr/>
                <p:nvPr/>
              </p:nvCxnSpPr>
              <p:spPr>
                <a:xfrm flipV="1">
                  <a:off x="8534396" y="1509706"/>
                  <a:ext cx="252430" cy="460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接连接符 571"/>
                <p:cNvCxnSpPr/>
                <p:nvPr/>
              </p:nvCxnSpPr>
              <p:spPr>
                <a:xfrm rot="10800000">
                  <a:off x="8096261" y="1371595"/>
                  <a:ext cx="265361" cy="6862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接连接符 572"/>
                <p:cNvCxnSpPr/>
                <p:nvPr/>
              </p:nvCxnSpPr>
              <p:spPr>
                <a:xfrm flipV="1">
                  <a:off x="8361374" y="141128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接连接符 573"/>
                <p:cNvCxnSpPr/>
                <p:nvPr/>
              </p:nvCxnSpPr>
              <p:spPr>
                <a:xfrm>
                  <a:off x="8593152" y="140016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接连接符 574"/>
                <p:cNvCxnSpPr/>
                <p:nvPr/>
              </p:nvCxnSpPr>
              <p:spPr>
                <a:xfrm rot="5400000">
                  <a:off x="8463755" y="1847075"/>
                  <a:ext cx="371470" cy="1063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接连接符 575"/>
                <p:cNvCxnSpPr/>
                <p:nvPr/>
              </p:nvCxnSpPr>
              <p:spPr>
                <a:xfrm rot="16200000" flipH="1">
                  <a:off x="8620135" y="1895470"/>
                  <a:ext cx="352421" cy="285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接连接符 576"/>
                <p:cNvCxnSpPr/>
                <p:nvPr/>
              </p:nvCxnSpPr>
              <p:spPr>
                <a:xfrm>
                  <a:off x="8696339" y="170814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接连接符 577"/>
                <p:cNvCxnSpPr/>
                <p:nvPr/>
              </p:nvCxnSpPr>
              <p:spPr>
                <a:xfrm rot="16200000" flipH="1">
                  <a:off x="8739202" y="2157412"/>
                  <a:ext cx="285752" cy="1428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接连接符 578"/>
                <p:cNvCxnSpPr/>
                <p:nvPr/>
              </p:nvCxnSpPr>
              <p:spPr>
                <a:xfrm rot="5400000">
                  <a:off x="8753490" y="2273300"/>
                  <a:ext cx="84138" cy="746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接连接符 579"/>
                <p:cNvCxnSpPr/>
                <p:nvPr/>
              </p:nvCxnSpPr>
              <p:spPr>
                <a:xfrm>
                  <a:off x="8596326" y="2085975"/>
                  <a:ext cx="214316" cy="2143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接连接符 580"/>
                <p:cNvCxnSpPr/>
                <p:nvPr/>
              </p:nvCxnSpPr>
              <p:spPr>
                <a:xfrm flipV="1">
                  <a:off x="8896346" y="2352676"/>
                  <a:ext cx="92114" cy="920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直接连接符 581"/>
                <p:cNvCxnSpPr/>
                <p:nvPr/>
              </p:nvCxnSpPr>
              <p:spPr>
                <a:xfrm rot="10800000">
                  <a:off x="8243898" y="149542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59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29899" y="403054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60" name="组合 317"/>
              <p:cNvGrpSpPr/>
              <p:nvPr/>
            </p:nvGrpSpPr>
            <p:grpSpPr>
              <a:xfrm>
                <a:off x="7637726" y="335756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562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568" name="椭圆 567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 568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63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564" name="泪滴形 563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65" name="直接连接符 564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接连接符 565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接连接符 566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6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18176" y="40422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52" name="组合 56"/>
            <p:cNvGrpSpPr/>
            <p:nvPr/>
          </p:nvGrpSpPr>
          <p:grpSpPr>
            <a:xfrm>
              <a:off x="5551363" y="1606477"/>
              <a:ext cx="484259" cy="481707"/>
              <a:chOff x="3860632" y="2558785"/>
              <a:chExt cx="1604973" cy="1573967"/>
            </a:xfrm>
          </p:grpSpPr>
          <p:grpSp>
            <p:nvGrpSpPr>
              <p:cNvPr id="553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555" name="流程图: 延期 554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流程图: 延期 555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4" name="矩形 553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583" name="组合 582"/>
          <p:cNvGrpSpPr/>
          <p:nvPr/>
        </p:nvGrpSpPr>
        <p:grpSpPr>
          <a:xfrm>
            <a:off x="3681790" y="3073904"/>
            <a:ext cx="1171350" cy="1940773"/>
            <a:chOff x="-642974" y="1632696"/>
            <a:chExt cx="1171350" cy="1940773"/>
          </a:xfrm>
        </p:grpSpPr>
        <p:grpSp>
          <p:nvGrpSpPr>
            <p:cNvPr id="584" name="组合 568"/>
            <p:cNvGrpSpPr/>
            <p:nvPr/>
          </p:nvGrpSpPr>
          <p:grpSpPr>
            <a:xfrm flipH="1">
              <a:off x="-642974" y="1785930"/>
              <a:ext cx="1171350" cy="1787539"/>
              <a:chOff x="7096376" y="3357566"/>
              <a:chExt cx="1171350" cy="1787539"/>
            </a:xfrm>
          </p:grpSpPr>
          <p:pic>
            <p:nvPicPr>
              <p:cNvPr id="59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065776" y="38898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91" name="组合 499"/>
              <p:cNvGrpSpPr/>
              <p:nvPr/>
            </p:nvGrpSpPr>
            <p:grpSpPr>
              <a:xfrm>
                <a:off x="7286644" y="4071946"/>
                <a:ext cx="892199" cy="1073159"/>
                <a:chOff x="8096261" y="1371595"/>
                <a:chExt cx="892199" cy="1073159"/>
              </a:xfrm>
            </p:grpSpPr>
            <p:cxnSp>
              <p:nvCxnSpPr>
                <p:cNvPr id="603" name="直接连接符 602"/>
                <p:cNvCxnSpPr/>
                <p:nvPr/>
              </p:nvCxnSpPr>
              <p:spPr>
                <a:xfrm rot="16200000" flipH="1">
                  <a:off x="8534152" y="152373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直接连接符 603"/>
                <p:cNvCxnSpPr/>
                <p:nvPr/>
              </p:nvCxnSpPr>
              <p:spPr>
                <a:xfrm flipV="1">
                  <a:off x="8534396" y="1509706"/>
                  <a:ext cx="252430" cy="460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直接连接符 604"/>
                <p:cNvCxnSpPr/>
                <p:nvPr/>
              </p:nvCxnSpPr>
              <p:spPr>
                <a:xfrm rot="10800000">
                  <a:off x="8096261" y="1371595"/>
                  <a:ext cx="265361" cy="6862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直接连接符 605"/>
                <p:cNvCxnSpPr/>
                <p:nvPr/>
              </p:nvCxnSpPr>
              <p:spPr>
                <a:xfrm flipV="1">
                  <a:off x="8361374" y="141128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直接连接符 606"/>
                <p:cNvCxnSpPr/>
                <p:nvPr/>
              </p:nvCxnSpPr>
              <p:spPr>
                <a:xfrm>
                  <a:off x="8593152" y="140016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直接连接符 607"/>
                <p:cNvCxnSpPr/>
                <p:nvPr/>
              </p:nvCxnSpPr>
              <p:spPr>
                <a:xfrm rot="5400000">
                  <a:off x="8463755" y="1847075"/>
                  <a:ext cx="371470" cy="1063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直接连接符 608"/>
                <p:cNvCxnSpPr/>
                <p:nvPr/>
              </p:nvCxnSpPr>
              <p:spPr>
                <a:xfrm rot="16200000" flipH="1">
                  <a:off x="8620135" y="1895470"/>
                  <a:ext cx="352421" cy="285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直接连接符 609"/>
                <p:cNvCxnSpPr/>
                <p:nvPr/>
              </p:nvCxnSpPr>
              <p:spPr>
                <a:xfrm>
                  <a:off x="8696339" y="170814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直接连接符 610"/>
                <p:cNvCxnSpPr/>
                <p:nvPr/>
              </p:nvCxnSpPr>
              <p:spPr>
                <a:xfrm rot="16200000" flipH="1">
                  <a:off x="8739202" y="2157412"/>
                  <a:ext cx="285752" cy="1428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直接连接符 611"/>
                <p:cNvCxnSpPr/>
                <p:nvPr/>
              </p:nvCxnSpPr>
              <p:spPr>
                <a:xfrm rot="5400000">
                  <a:off x="8753490" y="2273300"/>
                  <a:ext cx="84138" cy="746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直接连接符 612"/>
                <p:cNvCxnSpPr/>
                <p:nvPr/>
              </p:nvCxnSpPr>
              <p:spPr>
                <a:xfrm>
                  <a:off x="8596326" y="2085975"/>
                  <a:ext cx="214316" cy="2143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接连接符 613"/>
                <p:cNvCxnSpPr/>
                <p:nvPr/>
              </p:nvCxnSpPr>
              <p:spPr>
                <a:xfrm flipV="1">
                  <a:off x="8896346" y="2352676"/>
                  <a:ext cx="92114" cy="920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接连接符 614"/>
                <p:cNvCxnSpPr/>
                <p:nvPr/>
              </p:nvCxnSpPr>
              <p:spPr>
                <a:xfrm rot="10800000">
                  <a:off x="8243898" y="149542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9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29899" y="403054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93" name="组合 317"/>
              <p:cNvGrpSpPr/>
              <p:nvPr/>
            </p:nvGrpSpPr>
            <p:grpSpPr>
              <a:xfrm>
                <a:off x="7637726" y="335756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595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601" name="椭圆 600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 601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96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597" name="泪滴形 596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98" name="直接连接符 597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9" name="直接连接符 598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直接连接符 599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9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18176" y="40422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85" name="组合 56"/>
            <p:cNvGrpSpPr/>
            <p:nvPr/>
          </p:nvGrpSpPr>
          <p:grpSpPr>
            <a:xfrm rot="235612">
              <a:off x="-544667" y="1632696"/>
              <a:ext cx="484259" cy="481707"/>
              <a:chOff x="3860632" y="2558785"/>
              <a:chExt cx="1604973" cy="1573967"/>
            </a:xfrm>
          </p:grpSpPr>
          <p:grpSp>
            <p:nvGrpSpPr>
              <p:cNvPr id="586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588" name="流程图: 延期 587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9" name="流程图: 延期 588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87" name="矩形 586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616" name="组合 615"/>
          <p:cNvGrpSpPr/>
          <p:nvPr/>
        </p:nvGrpSpPr>
        <p:grpSpPr>
          <a:xfrm>
            <a:off x="3661335" y="3041541"/>
            <a:ext cx="1212261" cy="1923922"/>
            <a:chOff x="-357222" y="1600333"/>
            <a:chExt cx="1212261" cy="1923922"/>
          </a:xfrm>
        </p:grpSpPr>
        <p:grpSp>
          <p:nvGrpSpPr>
            <p:cNvPr id="617" name="组合 595"/>
            <p:cNvGrpSpPr/>
            <p:nvPr/>
          </p:nvGrpSpPr>
          <p:grpSpPr>
            <a:xfrm flipH="1">
              <a:off x="-357222" y="1752594"/>
              <a:ext cx="1212261" cy="1771661"/>
              <a:chOff x="6431573" y="2805112"/>
              <a:chExt cx="1212261" cy="1771661"/>
            </a:xfrm>
          </p:grpSpPr>
          <p:grpSp>
            <p:nvGrpSpPr>
              <p:cNvPr id="623" name="组合 500"/>
              <p:cNvGrpSpPr/>
              <p:nvPr/>
            </p:nvGrpSpPr>
            <p:grpSpPr>
              <a:xfrm>
                <a:off x="6632831" y="3500442"/>
                <a:ext cx="969965" cy="1076331"/>
                <a:chOff x="7404097" y="1270005"/>
                <a:chExt cx="969965" cy="1076331"/>
              </a:xfrm>
            </p:grpSpPr>
            <p:cxnSp>
              <p:nvCxnSpPr>
                <p:cNvPr id="635" name="直接连接符 634"/>
                <p:cNvCxnSpPr/>
                <p:nvPr/>
              </p:nvCxnSpPr>
              <p:spPr>
                <a:xfrm rot="16200000" flipH="1">
                  <a:off x="7891210" y="1442774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直接连接符 635"/>
                <p:cNvCxnSpPr/>
                <p:nvPr/>
              </p:nvCxnSpPr>
              <p:spPr>
                <a:xfrm flipV="1">
                  <a:off x="7880346" y="1428744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直接连接符 636"/>
                <p:cNvCxnSpPr/>
                <p:nvPr/>
              </p:nvCxnSpPr>
              <p:spPr>
                <a:xfrm rot="10800000">
                  <a:off x="7404097" y="1270005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直接连接符 637"/>
                <p:cNvCxnSpPr/>
                <p:nvPr/>
              </p:nvCxnSpPr>
              <p:spPr>
                <a:xfrm flipV="1">
                  <a:off x="7718432" y="1330320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接连接符 638"/>
                <p:cNvCxnSpPr/>
                <p:nvPr/>
              </p:nvCxnSpPr>
              <p:spPr>
                <a:xfrm>
                  <a:off x="7950210" y="1319206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接连接符 639"/>
                <p:cNvCxnSpPr/>
                <p:nvPr/>
              </p:nvCxnSpPr>
              <p:spPr>
                <a:xfrm rot="5400000">
                  <a:off x="7851770" y="1663718"/>
                  <a:ext cx="238118" cy="17776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接连接符 640"/>
                <p:cNvCxnSpPr/>
                <p:nvPr/>
              </p:nvCxnSpPr>
              <p:spPr>
                <a:xfrm rot="16200000" flipH="1">
                  <a:off x="7994646" y="1797054"/>
                  <a:ext cx="354012" cy="6508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接连接符 641"/>
                <p:cNvCxnSpPr/>
                <p:nvPr/>
              </p:nvCxnSpPr>
              <p:spPr>
                <a:xfrm>
                  <a:off x="8053397" y="1627184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接连接符 642"/>
                <p:cNvCxnSpPr/>
                <p:nvPr/>
              </p:nvCxnSpPr>
              <p:spPr>
                <a:xfrm rot="16200000" flipH="1">
                  <a:off x="8136727" y="2059785"/>
                  <a:ext cx="279400" cy="1603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接连接符 643"/>
                <p:cNvCxnSpPr/>
                <p:nvPr/>
              </p:nvCxnSpPr>
              <p:spPr>
                <a:xfrm rot="10800000" flipV="1">
                  <a:off x="7881946" y="2138362"/>
                  <a:ext cx="117476" cy="841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接连接符 644"/>
                <p:cNvCxnSpPr/>
                <p:nvPr/>
              </p:nvCxnSpPr>
              <p:spPr>
                <a:xfrm rot="16200000" flipH="1">
                  <a:off x="7774789" y="1978817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接连接符 645"/>
                <p:cNvCxnSpPr/>
                <p:nvPr/>
              </p:nvCxnSpPr>
              <p:spPr>
                <a:xfrm flipV="1">
                  <a:off x="8281948" y="2254258"/>
                  <a:ext cx="92114" cy="920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接连接符 646"/>
                <p:cNvCxnSpPr/>
                <p:nvPr/>
              </p:nvCxnSpPr>
              <p:spPr>
                <a:xfrm rot="10800000">
                  <a:off x="7600956" y="1414458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400973" y="333338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610523" y="3476255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26" name="组合 322"/>
              <p:cNvGrpSpPr/>
              <p:nvPr/>
            </p:nvGrpSpPr>
            <p:grpSpPr>
              <a:xfrm>
                <a:off x="7013834" y="2805112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627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633" name="椭圆 632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 633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28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629" name="泪滴形 628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30" name="直接连接符 629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直接连接符 630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8" name="组合 56"/>
            <p:cNvGrpSpPr/>
            <p:nvPr/>
          </p:nvGrpSpPr>
          <p:grpSpPr>
            <a:xfrm rot="235612">
              <a:off x="-255550" y="1600333"/>
              <a:ext cx="484259" cy="481707"/>
              <a:chOff x="3860632" y="2558785"/>
              <a:chExt cx="1604973" cy="1573967"/>
            </a:xfrm>
          </p:grpSpPr>
          <p:grpSp>
            <p:nvGrpSpPr>
              <p:cNvPr id="619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621" name="流程图: 延期 620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2" name="流程图: 延期 621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0" name="矩形 619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648" name="组合 647"/>
          <p:cNvGrpSpPr/>
          <p:nvPr/>
        </p:nvGrpSpPr>
        <p:grpSpPr>
          <a:xfrm>
            <a:off x="3682766" y="2982803"/>
            <a:ext cx="1169399" cy="1942966"/>
            <a:chOff x="500034" y="1541595"/>
            <a:chExt cx="1169399" cy="1942966"/>
          </a:xfrm>
        </p:grpSpPr>
        <p:grpSp>
          <p:nvGrpSpPr>
            <p:cNvPr id="649" name="组合 501"/>
            <p:cNvGrpSpPr/>
            <p:nvPr/>
          </p:nvGrpSpPr>
          <p:grpSpPr>
            <a:xfrm flipH="1">
              <a:off x="510863" y="2409822"/>
              <a:ext cx="976361" cy="1074739"/>
              <a:chOff x="6661157" y="1212849"/>
              <a:chExt cx="976361" cy="1074739"/>
            </a:xfrm>
          </p:grpSpPr>
          <p:cxnSp>
            <p:nvCxnSpPr>
              <p:cNvPr id="666" name="直接连接符 665"/>
              <p:cNvCxnSpPr/>
              <p:nvPr/>
            </p:nvCxnSpPr>
            <p:spPr>
              <a:xfrm rot="16200000" flipH="1">
                <a:off x="7148270" y="1385618"/>
                <a:ext cx="338758" cy="713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7" name="直接连接符 666"/>
              <p:cNvCxnSpPr/>
              <p:nvPr/>
            </p:nvCxnSpPr>
            <p:spPr>
              <a:xfrm flipV="1">
                <a:off x="7137406" y="1371588"/>
                <a:ext cx="263538" cy="635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8" name="直接连接符 667"/>
              <p:cNvCxnSpPr/>
              <p:nvPr/>
            </p:nvCxnSpPr>
            <p:spPr>
              <a:xfrm rot="10800000">
                <a:off x="6661157" y="1212849"/>
                <a:ext cx="314585" cy="892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9" name="直接连接符 668"/>
              <p:cNvCxnSpPr/>
              <p:nvPr/>
            </p:nvCxnSpPr>
            <p:spPr>
              <a:xfrm flipV="1">
                <a:off x="6975492" y="1273164"/>
                <a:ext cx="231723" cy="25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0" name="直接连接符 669"/>
              <p:cNvCxnSpPr/>
              <p:nvPr/>
            </p:nvCxnSpPr>
            <p:spPr>
              <a:xfrm>
                <a:off x="7207270" y="1262050"/>
                <a:ext cx="217488" cy="1143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1" name="直接连接符 670"/>
              <p:cNvCxnSpPr/>
              <p:nvPr/>
            </p:nvCxnSpPr>
            <p:spPr>
              <a:xfrm rot="10800000" flipV="1">
                <a:off x="7023096" y="1576386"/>
                <a:ext cx="293676" cy="1762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2" name="直接连接符 671"/>
              <p:cNvCxnSpPr/>
              <p:nvPr/>
            </p:nvCxnSpPr>
            <p:spPr>
              <a:xfrm rot="16200000" flipH="1">
                <a:off x="7245356" y="1739898"/>
                <a:ext cx="354012" cy="650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3" name="直接连接符 672"/>
              <p:cNvCxnSpPr/>
              <p:nvPr/>
            </p:nvCxnSpPr>
            <p:spPr>
              <a:xfrm>
                <a:off x="7310457" y="1570028"/>
                <a:ext cx="71438" cy="301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4" name="直接连接符 673"/>
              <p:cNvCxnSpPr/>
              <p:nvPr/>
            </p:nvCxnSpPr>
            <p:spPr>
              <a:xfrm rot="16200000" flipH="1">
                <a:off x="7412829" y="1983587"/>
                <a:ext cx="254006" cy="1730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5" name="直接连接符 674"/>
              <p:cNvCxnSpPr/>
              <p:nvPr/>
            </p:nvCxnSpPr>
            <p:spPr>
              <a:xfrm rot="10800000" flipV="1">
                <a:off x="6946896" y="2043106"/>
                <a:ext cx="131786" cy="2699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6" name="直接连接符 675"/>
              <p:cNvCxnSpPr/>
              <p:nvPr/>
            </p:nvCxnSpPr>
            <p:spPr>
              <a:xfrm rot="16200000" flipH="1">
                <a:off x="6888952" y="1877222"/>
                <a:ext cx="301632" cy="30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7" name="直接连接符 676"/>
              <p:cNvCxnSpPr/>
              <p:nvPr/>
            </p:nvCxnSpPr>
            <p:spPr>
              <a:xfrm rot="10800000">
                <a:off x="6858016" y="1357302"/>
                <a:ext cx="285752" cy="714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8" name="直接连接符 677"/>
              <p:cNvCxnSpPr/>
              <p:nvPr/>
            </p:nvCxnSpPr>
            <p:spPr>
              <a:xfrm rot="5400000" flipH="1" flipV="1">
                <a:off x="7551768" y="2201838"/>
                <a:ext cx="136526" cy="34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50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1422833" y="2233236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1" name="Picture 3"/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b="9652"/>
            <a:stretch>
              <a:fillRect/>
            </a:stretch>
          </p:blipFill>
          <p:spPr bwMode="auto">
            <a:xfrm rot="4343450">
              <a:off x="1227568" y="2380874"/>
              <a:ext cx="2772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52" name="组合 346"/>
            <p:cNvGrpSpPr/>
            <p:nvPr/>
          </p:nvGrpSpPr>
          <p:grpSpPr>
            <a:xfrm flipH="1">
              <a:off x="500034" y="1704967"/>
              <a:ext cx="630000" cy="740629"/>
              <a:chOff x="7572396" y="3357566"/>
              <a:chExt cx="630000" cy="740629"/>
            </a:xfrm>
          </p:grpSpPr>
          <p:grpSp>
            <p:nvGrpSpPr>
              <p:cNvPr id="658" name="组合 294"/>
              <p:cNvGrpSpPr/>
              <p:nvPr/>
            </p:nvGrpSpPr>
            <p:grpSpPr>
              <a:xfrm>
                <a:off x="7572396" y="3357566"/>
                <a:ext cx="630000" cy="740629"/>
                <a:chOff x="2571736" y="-110629"/>
                <a:chExt cx="630000" cy="740629"/>
              </a:xfrm>
            </p:grpSpPr>
            <p:sp>
              <p:nvSpPr>
                <p:cNvPr id="664" name="椭圆 663"/>
                <p:cNvSpPr>
                  <a:spLocks noChangeAspect="1"/>
                </p:cNvSpPr>
                <p:nvPr/>
              </p:nvSpPr>
              <p:spPr>
                <a:xfrm>
                  <a:off x="2571736" y="0"/>
                  <a:ext cx="630000" cy="63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任意多边形 664"/>
                <p:cNvSpPr/>
                <p:nvPr/>
              </p:nvSpPr>
              <p:spPr>
                <a:xfrm>
                  <a:off x="2961234" y="-110629"/>
                  <a:ext cx="158776" cy="214314"/>
                </a:xfrm>
                <a:custGeom>
                  <a:avLst/>
                  <a:gdLst>
                    <a:gd name="connsiteX0" fmla="*/ 92075 w 187325"/>
                    <a:gd name="connsiteY0" fmla="*/ 514350 h 514350"/>
                    <a:gd name="connsiteX1" fmla="*/ 73025 w 187325"/>
                    <a:gd name="connsiteY1" fmla="*/ 485775 h 514350"/>
                    <a:gd name="connsiteX2" fmla="*/ 92075 w 187325"/>
                    <a:gd name="connsiteY2" fmla="*/ 457200 h 514350"/>
                    <a:gd name="connsiteX3" fmla="*/ 111125 w 187325"/>
                    <a:gd name="connsiteY3" fmla="*/ 333375 h 514350"/>
                    <a:gd name="connsiteX4" fmla="*/ 120650 w 187325"/>
                    <a:gd name="connsiteY4" fmla="*/ 304800 h 514350"/>
                    <a:gd name="connsiteX5" fmla="*/ 111125 w 187325"/>
                    <a:gd name="connsiteY5" fmla="*/ 200025 h 514350"/>
                    <a:gd name="connsiteX6" fmla="*/ 82550 w 187325"/>
                    <a:gd name="connsiteY6" fmla="*/ 180975 h 514350"/>
                    <a:gd name="connsiteX7" fmla="*/ 53975 w 187325"/>
                    <a:gd name="connsiteY7" fmla="*/ 152400 h 514350"/>
                    <a:gd name="connsiteX8" fmla="*/ 25400 w 187325"/>
                    <a:gd name="connsiteY8" fmla="*/ 161925 h 514350"/>
                    <a:gd name="connsiteX9" fmla="*/ 25400 w 187325"/>
                    <a:gd name="connsiteY9" fmla="*/ 219075 h 514350"/>
                    <a:gd name="connsiteX10" fmla="*/ 53975 w 187325"/>
                    <a:gd name="connsiteY10" fmla="*/ 228600 h 514350"/>
                    <a:gd name="connsiteX11" fmla="*/ 111125 w 187325"/>
                    <a:gd name="connsiteY11" fmla="*/ 219075 h 514350"/>
                    <a:gd name="connsiteX12" fmla="*/ 139700 w 187325"/>
                    <a:gd name="connsiteY12" fmla="*/ 209550 h 514350"/>
                    <a:gd name="connsiteX13" fmla="*/ 149225 w 187325"/>
                    <a:gd name="connsiteY13" fmla="*/ 161925 h 514350"/>
                    <a:gd name="connsiteX14" fmla="*/ 168275 w 187325"/>
                    <a:gd name="connsiteY14" fmla="*/ 104775 h 514350"/>
                    <a:gd name="connsiteX15" fmla="*/ 187325 w 187325"/>
                    <a:gd name="connsiteY15" fmla="*/ 19050 h 514350"/>
                    <a:gd name="connsiteX16" fmla="*/ 139700 w 187325"/>
                    <a:gd name="connsiteY16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11125 w 187325"/>
                    <a:gd name="connsiteY2" fmla="*/ 333375 h 514350"/>
                    <a:gd name="connsiteX3" fmla="*/ 120650 w 187325"/>
                    <a:gd name="connsiteY3" fmla="*/ 304800 h 514350"/>
                    <a:gd name="connsiteX4" fmla="*/ 111125 w 187325"/>
                    <a:gd name="connsiteY4" fmla="*/ 200025 h 514350"/>
                    <a:gd name="connsiteX5" fmla="*/ 82550 w 187325"/>
                    <a:gd name="connsiteY5" fmla="*/ 180975 h 514350"/>
                    <a:gd name="connsiteX6" fmla="*/ 53975 w 187325"/>
                    <a:gd name="connsiteY6" fmla="*/ 152400 h 514350"/>
                    <a:gd name="connsiteX7" fmla="*/ 25400 w 187325"/>
                    <a:gd name="connsiteY7" fmla="*/ 161925 h 514350"/>
                    <a:gd name="connsiteX8" fmla="*/ 25400 w 187325"/>
                    <a:gd name="connsiteY8" fmla="*/ 219075 h 514350"/>
                    <a:gd name="connsiteX9" fmla="*/ 53975 w 187325"/>
                    <a:gd name="connsiteY9" fmla="*/ 228600 h 514350"/>
                    <a:gd name="connsiteX10" fmla="*/ 111125 w 187325"/>
                    <a:gd name="connsiteY10" fmla="*/ 219075 h 514350"/>
                    <a:gd name="connsiteX11" fmla="*/ 139700 w 187325"/>
                    <a:gd name="connsiteY11" fmla="*/ 209550 h 514350"/>
                    <a:gd name="connsiteX12" fmla="*/ 149225 w 187325"/>
                    <a:gd name="connsiteY12" fmla="*/ 161925 h 514350"/>
                    <a:gd name="connsiteX13" fmla="*/ 168275 w 187325"/>
                    <a:gd name="connsiteY13" fmla="*/ 104775 h 514350"/>
                    <a:gd name="connsiteX14" fmla="*/ 187325 w 187325"/>
                    <a:gd name="connsiteY14" fmla="*/ 19050 h 514350"/>
                    <a:gd name="connsiteX15" fmla="*/ 139700 w 187325"/>
                    <a:gd name="connsiteY15" fmla="*/ 0 h 514350"/>
                    <a:gd name="connsiteX0" fmla="*/ 92075 w 187325"/>
                    <a:gd name="connsiteY0" fmla="*/ 514350 h 514350"/>
                    <a:gd name="connsiteX1" fmla="*/ 92075 w 187325"/>
                    <a:gd name="connsiteY1" fmla="*/ 457200 h 514350"/>
                    <a:gd name="connsiteX2" fmla="*/ 120650 w 187325"/>
                    <a:gd name="connsiteY2" fmla="*/ 304800 h 514350"/>
                    <a:gd name="connsiteX3" fmla="*/ 111125 w 187325"/>
                    <a:gd name="connsiteY3" fmla="*/ 200025 h 514350"/>
                    <a:gd name="connsiteX4" fmla="*/ 82550 w 187325"/>
                    <a:gd name="connsiteY4" fmla="*/ 180975 h 514350"/>
                    <a:gd name="connsiteX5" fmla="*/ 53975 w 187325"/>
                    <a:gd name="connsiteY5" fmla="*/ 152400 h 514350"/>
                    <a:gd name="connsiteX6" fmla="*/ 25400 w 187325"/>
                    <a:gd name="connsiteY6" fmla="*/ 161925 h 514350"/>
                    <a:gd name="connsiteX7" fmla="*/ 25400 w 187325"/>
                    <a:gd name="connsiteY7" fmla="*/ 219075 h 514350"/>
                    <a:gd name="connsiteX8" fmla="*/ 53975 w 187325"/>
                    <a:gd name="connsiteY8" fmla="*/ 228600 h 514350"/>
                    <a:gd name="connsiteX9" fmla="*/ 111125 w 187325"/>
                    <a:gd name="connsiteY9" fmla="*/ 219075 h 514350"/>
                    <a:gd name="connsiteX10" fmla="*/ 139700 w 187325"/>
                    <a:gd name="connsiteY10" fmla="*/ 209550 h 514350"/>
                    <a:gd name="connsiteX11" fmla="*/ 149225 w 187325"/>
                    <a:gd name="connsiteY11" fmla="*/ 161925 h 514350"/>
                    <a:gd name="connsiteX12" fmla="*/ 168275 w 187325"/>
                    <a:gd name="connsiteY12" fmla="*/ 104775 h 514350"/>
                    <a:gd name="connsiteX13" fmla="*/ 187325 w 187325"/>
                    <a:gd name="connsiteY13" fmla="*/ 19050 h 514350"/>
                    <a:gd name="connsiteX14" fmla="*/ 139700 w 187325"/>
                    <a:gd name="connsiteY14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87325"/>
                    <a:gd name="connsiteY0" fmla="*/ 514350 h 514350"/>
                    <a:gd name="connsiteX1" fmla="*/ 120650 w 187325"/>
                    <a:gd name="connsiteY1" fmla="*/ 304800 h 514350"/>
                    <a:gd name="connsiteX2" fmla="*/ 111125 w 187325"/>
                    <a:gd name="connsiteY2" fmla="*/ 200025 h 514350"/>
                    <a:gd name="connsiteX3" fmla="*/ 82550 w 187325"/>
                    <a:gd name="connsiteY3" fmla="*/ 180975 h 514350"/>
                    <a:gd name="connsiteX4" fmla="*/ 53975 w 187325"/>
                    <a:gd name="connsiteY4" fmla="*/ 152400 h 514350"/>
                    <a:gd name="connsiteX5" fmla="*/ 25400 w 187325"/>
                    <a:gd name="connsiteY5" fmla="*/ 161925 h 514350"/>
                    <a:gd name="connsiteX6" fmla="*/ 25400 w 187325"/>
                    <a:gd name="connsiteY6" fmla="*/ 219075 h 514350"/>
                    <a:gd name="connsiteX7" fmla="*/ 53975 w 187325"/>
                    <a:gd name="connsiteY7" fmla="*/ 228600 h 514350"/>
                    <a:gd name="connsiteX8" fmla="*/ 111125 w 187325"/>
                    <a:gd name="connsiteY8" fmla="*/ 219075 h 514350"/>
                    <a:gd name="connsiteX9" fmla="*/ 139700 w 187325"/>
                    <a:gd name="connsiteY9" fmla="*/ 209550 h 514350"/>
                    <a:gd name="connsiteX10" fmla="*/ 149225 w 187325"/>
                    <a:gd name="connsiteY10" fmla="*/ 161925 h 514350"/>
                    <a:gd name="connsiteX11" fmla="*/ 168275 w 187325"/>
                    <a:gd name="connsiteY11" fmla="*/ 104775 h 514350"/>
                    <a:gd name="connsiteX12" fmla="*/ 187325 w 187325"/>
                    <a:gd name="connsiteY12" fmla="*/ 19050 h 514350"/>
                    <a:gd name="connsiteX13" fmla="*/ 139700 w 187325"/>
                    <a:gd name="connsiteY13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53975 w 168275"/>
                    <a:gd name="connsiteY4" fmla="*/ 152400 h 514350"/>
                    <a:gd name="connsiteX5" fmla="*/ 25400 w 168275"/>
                    <a:gd name="connsiteY5" fmla="*/ 161925 h 514350"/>
                    <a:gd name="connsiteX6" fmla="*/ 25400 w 168275"/>
                    <a:gd name="connsiteY6" fmla="*/ 219075 h 514350"/>
                    <a:gd name="connsiteX7" fmla="*/ 53975 w 168275"/>
                    <a:gd name="connsiteY7" fmla="*/ 228600 h 514350"/>
                    <a:gd name="connsiteX8" fmla="*/ 111125 w 168275"/>
                    <a:gd name="connsiteY8" fmla="*/ 219075 h 514350"/>
                    <a:gd name="connsiteX9" fmla="*/ 139700 w 168275"/>
                    <a:gd name="connsiteY9" fmla="*/ 209550 h 514350"/>
                    <a:gd name="connsiteX10" fmla="*/ 149225 w 168275"/>
                    <a:gd name="connsiteY10" fmla="*/ 161925 h 514350"/>
                    <a:gd name="connsiteX11" fmla="*/ 168275 w 168275"/>
                    <a:gd name="connsiteY11" fmla="*/ 104775 h 514350"/>
                    <a:gd name="connsiteX12" fmla="*/ 139700 w 168275"/>
                    <a:gd name="connsiteY12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28600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92075 w 168275"/>
                    <a:gd name="connsiteY0" fmla="*/ 514350 h 514350"/>
                    <a:gd name="connsiteX1" fmla="*/ 120650 w 168275"/>
                    <a:gd name="connsiteY1" fmla="*/ 304800 h 514350"/>
                    <a:gd name="connsiteX2" fmla="*/ 111125 w 168275"/>
                    <a:gd name="connsiteY2" fmla="*/ 200025 h 514350"/>
                    <a:gd name="connsiteX3" fmla="*/ 82550 w 168275"/>
                    <a:gd name="connsiteY3" fmla="*/ 180975 h 514350"/>
                    <a:gd name="connsiteX4" fmla="*/ 25400 w 168275"/>
                    <a:gd name="connsiteY4" fmla="*/ 161925 h 514350"/>
                    <a:gd name="connsiteX5" fmla="*/ 25400 w 168275"/>
                    <a:gd name="connsiteY5" fmla="*/ 219075 h 514350"/>
                    <a:gd name="connsiteX6" fmla="*/ 53975 w 168275"/>
                    <a:gd name="connsiteY6" fmla="*/ 275782 h 514350"/>
                    <a:gd name="connsiteX7" fmla="*/ 111125 w 168275"/>
                    <a:gd name="connsiteY7" fmla="*/ 219075 h 514350"/>
                    <a:gd name="connsiteX8" fmla="*/ 139700 w 168275"/>
                    <a:gd name="connsiteY8" fmla="*/ 209550 h 514350"/>
                    <a:gd name="connsiteX9" fmla="*/ 149225 w 168275"/>
                    <a:gd name="connsiteY9" fmla="*/ 161925 h 514350"/>
                    <a:gd name="connsiteX10" fmla="*/ 168275 w 168275"/>
                    <a:gd name="connsiteY10" fmla="*/ 104775 h 514350"/>
                    <a:gd name="connsiteX11" fmla="*/ 139700 w 168275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19075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53459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120134 w 196334"/>
                    <a:gd name="connsiteY0" fmla="*/ 514350 h 514350"/>
                    <a:gd name="connsiteX1" fmla="*/ 148709 w 196334"/>
                    <a:gd name="connsiteY1" fmla="*/ 304800 h 514350"/>
                    <a:gd name="connsiteX2" fmla="*/ 139184 w 196334"/>
                    <a:gd name="connsiteY2" fmla="*/ 200025 h 514350"/>
                    <a:gd name="connsiteX3" fmla="*/ 110609 w 196334"/>
                    <a:gd name="connsiteY3" fmla="*/ 180975 h 514350"/>
                    <a:gd name="connsiteX4" fmla="*/ 81505 w 196334"/>
                    <a:gd name="connsiteY4" fmla="*/ 161925 h 514350"/>
                    <a:gd name="connsiteX5" fmla="*/ 25400 w 196334"/>
                    <a:gd name="connsiteY5" fmla="*/ 219075 h 514350"/>
                    <a:gd name="connsiteX6" fmla="*/ 82034 w 196334"/>
                    <a:gd name="connsiteY6" fmla="*/ 275782 h 514350"/>
                    <a:gd name="connsiteX7" fmla="*/ 139184 w 196334"/>
                    <a:gd name="connsiteY7" fmla="*/ 266257 h 514350"/>
                    <a:gd name="connsiteX8" fmla="*/ 167759 w 196334"/>
                    <a:gd name="connsiteY8" fmla="*/ 209550 h 514350"/>
                    <a:gd name="connsiteX9" fmla="*/ 177284 w 196334"/>
                    <a:gd name="connsiteY9" fmla="*/ 161925 h 514350"/>
                    <a:gd name="connsiteX10" fmla="*/ 196334 w 196334"/>
                    <a:gd name="connsiteY10" fmla="*/ 104775 h 514350"/>
                    <a:gd name="connsiteX11" fmla="*/ 167759 w 196334"/>
                    <a:gd name="connsiteY11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38188 w 123913"/>
                    <a:gd name="connsiteY3" fmla="*/ 180975 h 514350"/>
                    <a:gd name="connsiteX4" fmla="*/ 9084 w 123913"/>
                    <a:gd name="connsiteY4" fmla="*/ 161925 h 514350"/>
                    <a:gd name="connsiteX5" fmla="*/ 9613 w 123913"/>
                    <a:gd name="connsiteY5" fmla="*/ 275782 h 514350"/>
                    <a:gd name="connsiteX6" fmla="*/ 66763 w 123913"/>
                    <a:gd name="connsiteY6" fmla="*/ 266257 h 514350"/>
                    <a:gd name="connsiteX7" fmla="*/ 95338 w 123913"/>
                    <a:gd name="connsiteY7" fmla="*/ 209550 h 514350"/>
                    <a:gd name="connsiteX8" fmla="*/ 104863 w 123913"/>
                    <a:gd name="connsiteY8" fmla="*/ 161925 h 514350"/>
                    <a:gd name="connsiteX9" fmla="*/ 123913 w 123913"/>
                    <a:gd name="connsiteY9" fmla="*/ 104775 h 514350"/>
                    <a:gd name="connsiteX10" fmla="*/ 95338 w 123913"/>
                    <a:gd name="connsiteY10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04863 w 123913"/>
                    <a:gd name="connsiteY7" fmla="*/ 161925 h 514350"/>
                    <a:gd name="connsiteX8" fmla="*/ 123913 w 123913"/>
                    <a:gd name="connsiteY8" fmla="*/ 104775 h 514350"/>
                    <a:gd name="connsiteX9" fmla="*/ 95338 w 123913"/>
                    <a:gd name="connsiteY9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23913"/>
                    <a:gd name="connsiteY0" fmla="*/ 514350 h 514350"/>
                    <a:gd name="connsiteX1" fmla="*/ 76288 w 123913"/>
                    <a:gd name="connsiteY1" fmla="*/ 304800 h 514350"/>
                    <a:gd name="connsiteX2" fmla="*/ 66763 w 123913"/>
                    <a:gd name="connsiteY2" fmla="*/ 200025 h 514350"/>
                    <a:gd name="connsiteX3" fmla="*/ 9084 w 123913"/>
                    <a:gd name="connsiteY3" fmla="*/ 161925 h 514350"/>
                    <a:gd name="connsiteX4" fmla="*/ 9613 w 123913"/>
                    <a:gd name="connsiteY4" fmla="*/ 275782 h 514350"/>
                    <a:gd name="connsiteX5" fmla="*/ 66763 w 123913"/>
                    <a:gd name="connsiteY5" fmla="*/ 266257 h 514350"/>
                    <a:gd name="connsiteX6" fmla="*/ 95338 w 123913"/>
                    <a:gd name="connsiteY6" fmla="*/ 209550 h 514350"/>
                    <a:gd name="connsiteX7" fmla="*/ 123913 w 123913"/>
                    <a:gd name="connsiteY7" fmla="*/ 104775 h 514350"/>
                    <a:gd name="connsiteX8" fmla="*/ 95338 w 12391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47713 w 143893"/>
                    <a:gd name="connsiteY0" fmla="*/ 514350 h 514350"/>
                    <a:gd name="connsiteX1" fmla="*/ 76288 w 143893"/>
                    <a:gd name="connsiteY1" fmla="*/ 304800 h 514350"/>
                    <a:gd name="connsiteX2" fmla="*/ 66763 w 143893"/>
                    <a:gd name="connsiteY2" fmla="*/ 200025 h 514350"/>
                    <a:gd name="connsiteX3" fmla="*/ 9084 w 143893"/>
                    <a:gd name="connsiteY3" fmla="*/ 161925 h 514350"/>
                    <a:gd name="connsiteX4" fmla="*/ 9613 w 143893"/>
                    <a:gd name="connsiteY4" fmla="*/ 275782 h 514350"/>
                    <a:gd name="connsiteX5" fmla="*/ 66763 w 143893"/>
                    <a:gd name="connsiteY5" fmla="*/ 266257 h 514350"/>
                    <a:gd name="connsiteX6" fmla="*/ 95338 w 143893"/>
                    <a:gd name="connsiteY6" fmla="*/ 209550 h 514350"/>
                    <a:gd name="connsiteX7" fmla="*/ 123913 w 143893"/>
                    <a:gd name="connsiteY7" fmla="*/ 104775 h 514350"/>
                    <a:gd name="connsiteX8" fmla="*/ 95338 w 143893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12519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140565 w 161074"/>
                    <a:gd name="connsiteY6" fmla="*/ 209550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  <a:gd name="connsiteX0" fmla="*/ 64894 w 161074"/>
                    <a:gd name="connsiteY0" fmla="*/ 514350 h 514350"/>
                    <a:gd name="connsiteX1" fmla="*/ 93469 w 161074"/>
                    <a:gd name="connsiteY1" fmla="*/ 304800 h 514350"/>
                    <a:gd name="connsiteX2" fmla="*/ 83944 w 161074"/>
                    <a:gd name="connsiteY2" fmla="*/ 200025 h 514350"/>
                    <a:gd name="connsiteX3" fmla="*/ 26265 w 161074"/>
                    <a:gd name="connsiteY3" fmla="*/ 161925 h 514350"/>
                    <a:gd name="connsiteX4" fmla="*/ 26794 w 161074"/>
                    <a:gd name="connsiteY4" fmla="*/ 275782 h 514350"/>
                    <a:gd name="connsiteX5" fmla="*/ 83944 w 161074"/>
                    <a:gd name="connsiteY5" fmla="*/ 266257 h 514350"/>
                    <a:gd name="connsiteX6" fmla="*/ 98480 w 161074"/>
                    <a:gd name="connsiteY6" fmla="*/ 138761 h 514350"/>
                    <a:gd name="connsiteX7" fmla="*/ 141094 w 161074"/>
                    <a:gd name="connsiteY7" fmla="*/ 104775 h 514350"/>
                    <a:gd name="connsiteX8" fmla="*/ 112519 w 161074"/>
                    <a:gd name="connsiteY8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074" h="514350">
                      <a:moveTo>
                        <a:pt x="64894" y="514350"/>
                      </a:moveTo>
                      <a:cubicBezTo>
                        <a:pt x="70847" y="470694"/>
                        <a:pt x="96644" y="339725"/>
                        <a:pt x="93469" y="304800"/>
                      </a:cubicBezTo>
                      <a:cubicBezTo>
                        <a:pt x="90294" y="269875"/>
                        <a:pt x="94257" y="233543"/>
                        <a:pt x="83944" y="200025"/>
                      </a:cubicBezTo>
                      <a:cubicBezTo>
                        <a:pt x="72743" y="176213"/>
                        <a:pt x="73197" y="131997"/>
                        <a:pt x="26265" y="161925"/>
                      </a:cubicBezTo>
                      <a:cubicBezTo>
                        <a:pt x="0" y="220195"/>
                        <a:pt x="17181" y="258393"/>
                        <a:pt x="26794" y="275782"/>
                      </a:cubicBezTo>
                      <a:cubicBezTo>
                        <a:pt x="71094" y="333951"/>
                        <a:pt x="86601" y="292468"/>
                        <a:pt x="83944" y="266257"/>
                      </a:cubicBezTo>
                      <a:cubicBezTo>
                        <a:pt x="161074" y="243630"/>
                        <a:pt x="88955" y="165675"/>
                        <a:pt x="98480" y="138761"/>
                      </a:cubicBezTo>
                      <a:cubicBezTo>
                        <a:pt x="108005" y="111847"/>
                        <a:pt x="141094" y="139700"/>
                        <a:pt x="141094" y="104775"/>
                      </a:cubicBezTo>
                      <a:cubicBezTo>
                        <a:pt x="139507" y="77788"/>
                        <a:pt x="118472" y="21828"/>
                        <a:pt x="112519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59" name="组合 316"/>
              <p:cNvGrpSpPr/>
              <p:nvPr/>
            </p:nvGrpSpPr>
            <p:grpSpPr>
              <a:xfrm>
                <a:off x="7715272" y="3929070"/>
                <a:ext cx="142876" cy="71438"/>
                <a:chOff x="4714876" y="3136900"/>
                <a:chExt cx="357190" cy="158750"/>
              </a:xfrm>
            </p:grpSpPr>
            <p:sp>
              <p:nvSpPr>
                <p:cNvPr id="660" name="泪滴形 659"/>
                <p:cNvSpPr/>
                <p:nvPr/>
              </p:nvSpPr>
              <p:spPr>
                <a:xfrm rot="11703100">
                  <a:off x="4714876" y="3143252"/>
                  <a:ext cx="357190" cy="142876"/>
                </a:xfrm>
                <a:prstGeom prst="teardrop">
                  <a:avLst>
                    <a:gd name="adj" fmla="val 9270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61" name="直接连接符 660"/>
                <p:cNvCxnSpPr/>
                <p:nvPr/>
              </p:nvCxnSpPr>
              <p:spPr>
                <a:xfrm rot="5400000">
                  <a:off x="4946650" y="3224212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直接连接符 661"/>
                <p:cNvCxnSpPr/>
                <p:nvPr/>
              </p:nvCxnSpPr>
              <p:spPr>
                <a:xfrm rot="5400000">
                  <a:off x="4876802" y="3214690"/>
                  <a:ext cx="109538" cy="333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直接连接符 662"/>
                <p:cNvCxnSpPr/>
                <p:nvPr/>
              </p:nvCxnSpPr>
              <p:spPr>
                <a:xfrm rot="5400000">
                  <a:off x="4793456" y="3182146"/>
                  <a:ext cx="134940" cy="444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53" name="组合 56"/>
            <p:cNvGrpSpPr/>
            <p:nvPr/>
          </p:nvGrpSpPr>
          <p:grpSpPr>
            <a:xfrm rot="235612">
              <a:off x="596923" y="1541595"/>
              <a:ext cx="484259" cy="481707"/>
              <a:chOff x="3860632" y="2558785"/>
              <a:chExt cx="1604973" cy="1573967"/>
            </a:xfrm>
          </p:grpSpPr>
          <p:grpSp>
            <p:nvGrpSpPr>
              <p:cNvPr id="654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656" name="流程图: 延期 655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7" name="流程图: 延期 656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55" name="矩形 654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679" name="组合 678"/>
          <p:cNvGrpSpPr/>
          <p:nvPr/>
        </p:nvGrpSpPr>
        <p:grpSpPr>
          <a:xfrm>
            <a:off x="3658953" y="2924882"/>
            <a:ext cx="1217024" cy="1780233"/>
            <a:chOff x="702156" y="1483674"/>
            <a:chExt cx="1217024" cy="1780233"/>
          </a:xfrm>
        </p:grpSpPr>
        <p:grpSp>
          <p:nvGrpSpPr>
            <p:cNvPr id="680" name="组合 647"/>
            <p:cNvGrpSpPr/>
            <p:nvPr/>
          </p:nvGrpSpPr>
          <p:grpSpPr>
            <a:xfrm flipH="1">
              <a:off x="702156" y="1652579"/>
              <a:ext cx="1217024" cy="1611328"/>
              <a:chOff x="7475913" y="3043239"/>
              <a:chExt cx="1217024" cy="1611328"/>
            </a:xfrm>
          </p:grpSpPr>
          <p:grpSp>
            <p:nvGrpSpPr>
              <p:cNvPr id="686" name="组合 502"/>
              <p:cNvGrpSpPr/>
              <p:nvPr/>
            </p:nvGrpSpPr>
            <p:grpSpPr>
              <a:xfrm>
                <a:off x="7643834" y="3714756"/>
                <a:ext cx="1028741" cy="939811"/>
                <a:chOff x="5661025" y="1141411"/>
                <a:chExt cx="1028741" cy="939811"/>
              </a:xfrm>
            </p:grpSpPr>
            <p:cxnSp>
              <p:nvCxnSpPr>
                <p:cNvPr id="698" name="直接连接符 697"/>
                <p:cNvCxnSpPr/>
                <p:nvPr/>
              </p:nvCxnSpPr>
              <p:spPr>
                <a:xfrm rot="16200000" flipH="1">
                  <a:off x="6148138" y="1314180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/>
                <p:cNvCxnSpPr/>
                <p:nvPr/>
              </p:nvCxnSpPr>
              <p:spPr>
                <a:xfrm flipV="1">
                  <a:off x="6137274" y="1300150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/>
                <p:cNvCxnSpPr/>
                <p:nvPr/>
              </p:nvCxnSpPr>
              <p:spPr>
                <a:xfrm rot="10800000">
                  <a:off x="5661025" y="1141411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/>
                <p:cNvCxnSpPr/>
                <p:nvPr/>
              </p:nvCxnSpPr>
              <p:spPr>
                <a:xfrm flipV="1">
                  <a:off x="5975360" y="1201726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/>
                <p:cNvCxnSpPr/>
                <p:nvPr/>
              </p:nvCxnSpPr>
              <p:spPr>
                <a:xfrm>
                  <a:off x="6207138" y="1190612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直接连接符 702"/>
                <p:cNvCxnSpPr/>
                <p:nvPr/>
              </p:nvCxnSpPr>
              <p:spPr>
                <a:xfrm rot="10800000" flipV="1">
                  <a:off x="6019796" y="1504948"/>
                  <a:ext cx="296844" cy="13970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/>
                <p:cNvCxnSpPr/>
                <p:nvPr/>
              </p:nvCxnSpPr>
              <p:spPr>
                <a:xfrm rot="16200000" flipH="1">
                  <a:off x="6271413" y="1642270"/>
                  <a:ext cx="311159" cy="7461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/>
                <p:cNvCxnSpPr/>
                <p:nvPr/>
              </p:nvCxnSpPr>
              <p:spPr>
                <a:xfrm>
                  <a:off x="6310325" y="1498590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/>
                <p:cNvCxnSpPr/>
                <p:nvPr/>
              </p:nvCxnSpPr>
              <p:spPr>
                <a:xfrm>
                  <a:off x="6461120" y="1820866"/>
                  <a:ext cx="214310" cy="16193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/>
                <p:cNvCxnSpPr/>
                <p:nvPr/>
              </p:nvCxnSpPr>
              <p:spPr>
                <a:xfrm rot="10800000">
                  <a:off x="5881682" y="1950718"/>
                  <a:ext cx="142876" cy="15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/>
                <p:cNvCxnSpPr/>
                <p:nvPr/>
              </p:nvCxnSpPr>
              <p:spPr>
                <a:xfrm rot="10800000">
                  <a:off x="5857884" y="1285864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/>
                <p:cNvCxnSpPr/>
                <p:nvPr/>
              </p:nvCxnSpPr>
              <p:spPr>
                <a:xfrm rot="5400000" flipH="1" flipV="1">
                  <a:off x="6604016" y="1995472"/>
                  <a:ext cx="136526" cy="3497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/>
                <p:cNvCxnSpPr/>
                <p:nvPr/>
              </p:nvCxnSpPr>
              <p:spPr>
                <a:xfrm rot="5400000">
                  <a:off x="5850723" y="1781969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445313" y="355245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8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631053" y="369533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89" name="组合 372"/>
              <p:cNvGrpSpPr/>
              <p:nvPr/>
            </p:nvGrpSpPr>
            <p:grpSpPr>
              <a:xfrm>
                <a:off x="8062937" y="3043239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690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696" name="椭圆 695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任意多边形 696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91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692" name="泪滴形 691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93" name="直接连接符 692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直接连接符 694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81" name="组合 56"/>
            <p:cNvGrpSpPr/>
            <p:nvPr/>
          </p:nvGrpSpPr>
          <p:grpSpPr>
            <a:xfrm>
              <a:off x="777209" y="1483673"/>
              <a:ext cx="484259" cy="481707"/>
              <a:chOff x="3860632" y="2558785"/>
              <a:chExt cx="1604973" cy="1573967"/>
            </a:xfrm>
          </p:grpSpPr>
          <p:grpSp>
            <p:nvGrpSpPr>
              <p:cNvPr id="682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684" name="流程图: 延期 683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5" name="流程图: 延期 684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83" name="矩形 682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711" name="组合 710"/>
          <p:cNvGrpSpPr/>
          <p:nvPr/>
        </p:nvGrpSpPr>
        <p:grpSpPr>
          <a:xfrm>
            <a:off x="3671194" y="2953578"/>
            <a:ext cx="1192542" cy="1775353"/>
            <a:chOff x="857224" y="1512370"/>
            <a:chExt cx="1192542" cy="1775353"/>
          </a:xfrm>
        </p:grpSpPr>
        <p:grpSp>
          <p:nvGrpSpPr>
            <p:cNvPr id="712" name="组合 673"/>
            <p:cNvGrpSpPr/>
            <p:nvPr/>
          </p:nvGrpSpPr>
          <p:grpSpPr>
            <a:xfrm flipH="1">
              <a:off x="857224" y="1695442"/>
              <a:ext cx="1192542" cy="1592281"/>
              <a:chOff x="7485439" y="3019426"/>
              <a:chExt cx="1192542" cy="1592281"/>
            </a:xfrm>
          </p:grpSpPr>
          <p:grpSp>
            <p:nvGrpSpPr>
              <p:cNvPr id="718" name="组合 503"/>
              <p:cNvGrpSpPr/>
              <p:nvPr/>
            </p:nvGrpSpPr>
            <p:grpSpPr>
              <a:xfrm>
                <a:off x="7643834" y="3714756"/>
                <a:ext cx="1034147" cy="896951"/>
                <a:chOff x="4825352" y="1189023"/>
                <a:chExt cx="1034147" cy="896951"/>
              </a:xfrm>
            </p:grpSpPr>
            <p:cxnSp>
              <p:nvCxnSpPr>
                <p:cNvPr id="730" name="直接连接符 729"/>
                <p:cNvCxnSpPr/>
                <p:nvPr/>
              </p:nvCxnSpPr>
              <p:spPr>
                <a:xfrm rot="16200000" flipH="1">
                  <a:off x="5297225" y="1361792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/>
                <p:cNvCxnSpPr/>
                <p:nvPr/>
              </p:nvCxnSpPr>
              <p:spPr>
                <a:xfrm flipV="1">
                  <a:off x="5286361" y="1347762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/>
                <p:cNvCxnSpPr/>
                <p:nvPr/>
              </p:nvCxnSpPr>
              <p:spPr>
                <a:xfrm rot="10800000">
                  <a:off x="4825352" y="1189023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/>
                <p:cNvCxnSpPr/>
                <p:nvPr/>
              </p:nvCxnSpPr>
              <p:spPr>
                <a:xfrm flipV="1">
                  <a:off x="5124447" y="1249338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直接连接符 733"/>
                <p:cNvCxnSpPr/>
                <p:nvPr/>
              </p:nvCxnSpPr>
              <p:spPr>
                <a:xfrm>
                  <a:off x="5356225" y="1238224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直接连接符 734"/>
                <p:cNvCxnSpPr/>
                <p:nvPr/>
              </p:nvCxnSpPr>
              <p:spPr>
                <a:xfrm rot="10800000" flipV="1">
                  <a:off x="5227627" y="1552560"/>
                  <a:ext cx="238100" cy="1936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直接连接符 735"/>
                <p:cNvCxnSpPr/>
                <p:nvPr/>
              </p:nvCxnSpPr>
              <p:spPr>
                <a:xfrm rot="16200000" flipH="1">
                  <a:off x="5448283" y="1662099"/>
                  <a:ext cx="276235" cy="952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直接连接符 736"/>
                <p:cNvCxnSpPr/>
                <p:nvPr/>
              </p:nvCxnSpPr>
              <p:spPr>
                <a:xfrm>
                  <a:off x="5459412" y="1546202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直接连接符 737"/>
                <p:cNvCxnSpPr/>
                <p:nvPr/>
              </p:nvCxnSpPr>
              <p:spPr>
                <a:xfrm>
                  <a:off x="5630847" y="1830384"/>
                  <a:ext cx="212730" cy="13176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直接连接符 738"/>
                <p:cNvCxnSpPr/>
                <p:nvPr/>
              </p:nvCxnSpPr>
              <p:spPr>
                <a:xfrm rot="10800000" flipV="1">
                  <a:off x="5089521" y="2019294"/>
                  <a:ext cx="152394" cy="666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直接连接符 739"/>
                <p:cNvCxnSpPr/>
                <p:nvPr/>
              </p:nvCxnSpPr>
              <p:spPr>
                <a:xfrm rot="10800000">
                  <a:off x="5006971" y="1333476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直接连接符 740"/>
                <p:cNvCxnSpPr/>
                <p:nvPr/>
              </p:nvCxnSpPr>
              <p:spPr>
                <a:xfrm rot="5400000" flipH="1" flipV="1">
                  <a:off x="5768191" y="1953386"/>
                  <a:ext cx="122244" cy="6037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直接连接符 741"/>
                <p:cNvCxnSpPr/>
                <p:nvPr/>
              </p:nvCxnSpPr>
              <p:spPr>
                <a:xfrm rot="5400000">
                  <a:off x="5064904" y="1870863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19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454839" y="3557221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626289" y="3690571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21" name="组合 432"/>
              <p:cNvGrpSpPr/>
              <p:nvPr/>
            </p:nvGrpSpPr>
            <p:grpSpPr>
              <a:xfrm>
                <a:off x="8013966" y="301942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722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728" name="椭圆 727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任意多边形 728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23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724" name="泪滴形 723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25" name="直接连接符 724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直接连接符 725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13" name="组合 56"/>
            <p:cNvGrpSpPr/>
            <p:nvPr/>
          </p:nvGrpSpPr>
          <p:grpSpPr>
            <a:xfrm>
              <a:off x="965238" y="1512369"/>
              <a:ext cx="484259" cy="481707"/>
              <a:chOff x="3860632" y="2558785"/>
              <a:chExt cx="1604973" cy="1573967"/>
            </a:xfrm>
          </p:grpSpPr>
          <p:grpSp>
            <p:nvGrpSpPr>
              <p:cNvPr id="714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716" name="流程图: 延期 715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7" name="流程图: 延期 716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15" name="矩形 714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743" name="组合 742"/>
          <p:cNvGrpSpPr/>
          <p:nvPr/>
        </p:nvGrpSpPr>
        <p:grpSpPr>
          <a:xfrm>
            <a:off x="3649422" y="3008512"/>
            <a:ext cx="1236087" cy="1771212"/>
            <a:chOff x="1121335" y="1567304"/>
            <a:chExt cx="1236087" cy="1771212"/>
          </a:xfrm>
        </p:grpSpPr>
        <p:grpSp>
          <p:nvGrpSpPr>
            <p:cNvPr id="744" name="组合 699"/>
            <p:cNvGrpSpPr/>
            <p:nvPr/>
          </p:nvGrpSpPr>
          <p:grpSpPr>
            <a:xfrm flipH="1">
              <a:off x="1121335" y="1743056"/>
              <a:ext cx="1236087" cy="1595460"/>
              <a:chOff x="7180623" y="3043239"/>
              <a:chExt cx="1236087" cy="1595460"/>
            </a:xfrm>
          </p:grpSpPr>
          <p:grpSp>
            <p:nvGrpSpPr>
              <p:cNvPr id="750" name="组合 504"/>
              <p:cNvGrpSpPr/>
              <p:nvPr/>
            </p:nvGrpSpPr>
            <p:grpSpPr>
              <a:xfrm>
                <a:off x="7358082" y="3714756"/>
                <a:ext cx="1049345" cy="923943"/>
                <a:chOff x="4081451" y="1260460"/>
                <a:chExt cx="1049345" cy="923943"/>
              </a:xfrm>
            </p:grpSpPr>
            <p:cxnSp>
              <p:nvCxnSpPr>
                <p:cNvPr id="762" name="直接连接符 761"/>
                <p:cNvCxnSpPr/>
                <p:nvPr/>
              </p:nvCxnSpPr>
              <p:spPr>
                <a:xfrm rot="16200000" flipH="1">
                  <a:off x="4568564" y="1433229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直接连接符 762"/>
                <p:cNvCxnSpPr/>
                <p:nvPr/>
              </p:nvCxnSpPr>
              <p:spPr>
                <a:xfrm flipV="1">
                  <a:off x="4557700" y="1419199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接连接符 763"/>
                <p:cNvCxnSpPr/>
                <p:nvPr/>
              </p:nvCxnSpPr>
              <p:spPr>
                <a:xfrm rot="10800000">
                  <a:off x="4081451" y="1260460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接连接符 764"/>
                <p:cNvCxnSpPr/>
                <p:nvPr/>
              </p:nvCxnSpPr>
              <p:spPr>
                <a:xfrm flipV="1">
                  <a:off x="4395786" y="1320775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直接连接符 765"/>
                <p:cNvCxnSpPr/>
                <p:nvPr/>
              </p:nvCxnSpPr>
              <p:spPr>
                <a:xfrm>
                  <a:off x="4627564" y="1309661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直接连接符 766"/>
                <p:cNvCxnSpPr/>
                <p:nvPr/>
              </p:nvCxnSpPr>
              <p:spPr>
                <a:xfrm rot="5400000">
                  <a:off x="4514028" y="1656565"/>
                  <a:ext cx="255607" cy="1904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直接连接符 767"/>
                <p:cNvCxnSpPr/>
                <p:nvPr/>
              </p:nvCxnSpPr>
              <p:spPr>
                <a:xfrm rot="16200000" flipH="1">
                  <a:off x="4741050" y="1712108"/>
                  <a:ext cx="242912" cy="10478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接连接符 768"/>
                <p:cNvCxnSpPr/>
                <p:nvPr/>
              </p:nvCxnSpPr>
              <p:spPr>
                <a:xfrm>
                  <a:off x="4730751" y="1617639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接连接符 769"/>
                <p:cNvCxnSpPr/>
                <p:nvPr/>
              </p:nvCxnSpPr>
              <p:spPr>
                <a:xfrm>
                  <a:off x="4900600" y="1871660"/>
                  <a:ext cx="230196" cy="333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接连接符 770"/>
                <p:cNvCxnSpPr/>
                <p:nvPr/>
              </p:nvCxnSpPr>
              <p:spPr>
                <a:xfrm rot="10800000">
                  <a:off x="4413246" y="2146304"/>
                  <a:ext cx="120632" cy="3015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接连接符 771"/>
                <p:cNvCxnSpPr/>
                <p:nvPr/>
              </p:nvCxnSpPr>
              <p:spPr>
                <a:xfrm rot="10800000">
                  <a:off x="4278310" y="1404913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接连接符 772"/>
                <p:cNvCxnSpPr/>
                <p:nvPr/>
              </p:nvCxnSpPr>
              <p:spPr>
                <a:xfrm rot="5400000" flipH="1" flipV="1">
                  <a:off x="5068091" y="1924833"/>
                  <a:ext cx="115877" cy="953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接连接符 773"/>
                <p:cNvCxnSpPr/>
                <p:nvPr/>
              </p:nvCxnSpPr>
              <p:spPr>
                <a:xfrm rot="5400000">
                  <a:off x="4371179" y="2010568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5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150023" y="356197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345273" y="3690558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53" name="组合 457"/>
              <p:cNvGrpSpPr/>
              <p:nvPr/>
            </p:nvGrpSpPr>
            <p:grpSpPr>
              <a:xfrm>
                <a:off x="7786710" y="3043239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754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760" name="椭圆 759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任意多边形 760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55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756" name="泪滴形 755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57" name="直接连接符 756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接连接符 757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直接连接符 758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5" name="组合 56"/>
            <p:cNvGrpSpPr/>
            <p:nvPr/>
          </p:nvGrpSpPr>
          <p:grpSpPr>
            <a:xfrm>
              <a:off x="1190030" y="1567303"/>
              <a:ext cx="484259" cy="481707"/>
              <a:chOff x="3860632" y="2558785"/>
              <a:chExt cx="1604973" cy="1573967"/>
            </a:xfrm>
          </p:grpSpPr>
          <p:grpSp>
            <p:nvGrpSpPr>
              <p:cNvPr id="746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748" name="流程图: 延期 747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9" name="流程图: 延期 748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47" name="矩形 746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775" name="组合 774"/>
          <p:cNvGrpSpPr/>
          <p:nvPr/>
        </p:nvGrpSpPr>
        <p:grpSpPr>
          <a:xfrm>
            <a:off x="3654186" y="3096454"/>
            <a:ext cx="1226558" cy="1816621"/>
            <a:chOff x="1714480" y="1655246"/>
            <a:chExt cx="1226558" cy="1816621"/>
          </a:xfrm>
        </p:grpSpPr>
        <p:grpSp>
          <p:nvGrpSpPr>
            <p:cNvPr id="776" name="组合 725"/>
            <p:cNvGrpSpPr/>
            <p:nvPr/>
          </p:nvGrpSpPr>
          <p:grpSpPr>
            <a:xfrm flipH="1">
              <a:off x="1714480" y="1841482"/>
              <a:ext cx="1226558" cy="1630385"/>
              <a:chOff x="6899621" y="2967034"/>
              <a:chExt cx="1226558" cy="1630385"/>
            </a:xfrm>
          </p:grpSpPr>
          <p:grpSp>
            <p:nvGrpSpPr>
              <p:cNvPr id="782" name="组合 505"/>
              <p:cNvGrpSpPr/>
              <p:nvPr/>
            </p:nvGrpSpPr>
            <p:grpSpPr>
              <a:xfrm>
                <a:off x="7072330" y="3643318"/>
                <a:ext cx="974743" cy="954101"/>
                <a:chOff x="3273396" y="1376345"/>
                <a:chExt cx="974743" cy="954101"/>
              </a:xfrm>
            </p:grpSpPr>
            <p:cxnSp>
              <p:nvCxnSpPr>
                <p:cNvPr id="794" name="直接连接符 793"/>
                <p:cNvCxnSpPr/>
                <p:nvPr/>
              </p:nvCxnSpPr>
              <p:spPr>
                <a:xfrm rot="16200000" flipH="1">
                  <a:off x="3760509" y="1549114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直接连接符 794"/>
                <p:cNvCxnSpPr/>
                <p:nvPr/>
              </p:nvCxnSpPr>
              <p:spPr>
                <a:xfrm flipV="1">
                  <a:off x="3749645" y="1535084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直接连接符 795"/>
                <p:cNvCxnSpPr/>
                <p:nvPr/>
              </p:nvCxnSpPr>
              <p:spPr>
                <a:xfrm rot="10800000">
                  <a:off x="3273396" y="1376345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直接连接符 796"/>
                <p:cNvCxnSpPr/>
                <p:nvPr/>
              </p:nvCxnSpPr>
              <p:spPr>
                <a:xfrm flipV="1">
                  <a:off x="3587731" y="1436660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直接连接符 797"/>
                <p:cNvCxnSpPr/>
                <p:nvPr/>
              </p:nvCxnSpPr>
              <p:spPr>
                <a:xfrm>
                  <a:off x="3819509" y="1425546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直接连接符 798"/>
                <p:cNvCxnSpPr/>
                <p:nvPr/>
              </p:nvCxnSpPr>
              <p:spPr>
                <a:xfrm rot="5400000">
                  <a:off x="3705026" y="1814371"/>
                  <a:ext cx="298476" cy="1494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直接连接符 799"/>
                <p:cNvCxnSpPr/>
                <p:nvPr/>
              </p:nvCxnSpPr>
              <p:spPr>
                <a:xfrm rot="16200000" flipH="1">
                  <a:off x="3892045" y="1868943"/>
                  <a:ext cx="264184" cy="4415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直接连接符 800"/>
                <p:cNvCxnSpPr/>
                <p:nvPr/>
              </p:nvCxnSpPr>
              <p:spPr>
                <a:xfrm>
                  <a:off x="3922696" y="1733524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直接连接符 801"/>
                <p:cNvCxnSpPr/>
                <p:nvPr/>
              </p:nvCxnSpPr>
              <p:spPr>
                <a:xfrm>
                  <a:off x="4024294" y="2014536"/>
                  <a:ext cx="204802" cy="10001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直接连接符 802"/>
                <p:cNvCxnSpPr/>
                <p:nvPr/>
              </p:nvCxnSpPr>
              <p:spPr>
                <a:xfrm rot="10800000">
                  <a:off x="3627116" y="2320294"/>
                  <a:ext cx="160620" cy="101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直接连接符 803"/>
                <p:cNvCxnSpPr/>
                <p:nvPr/>
              </p:nvCxnSpPr>
              <p:spPr>
                <a:xfrm rot="10800000">
                  <a:off x="3470255" y="1520798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直接连接符 804"/>
                <p:cNvCxnSpPr/>
                <p:nvPr/>
              </p:nvCxnSpPr>
              <p:spPr>
                <a:xfrm rot="5400000" flipH="1" flipV="1">
                  <a:off x="4148129" y="2128844"/>
                  <a:ext cx="142880" cy="5714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直接连接符 805"/>
                <p:cNvCxnSpPr/>
                <p:nvPr/>
              </p:nvCxnSpPr>
              <p:spPr>
                <a:xfrm rot="5400000">
                  <a:off x="3607569" y="2145509"/>
                  <a:ext cx="304808" cy="4286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8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869021" y="3481008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092847" y="362387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85" name="组合 495"/>
              <p:cNvGrpSpPr/>
              <p:nvPr/>
            </p:nvGrpSpPr>
            <p:grpSpPr>
              <a:xfrm>
                <a:off x="7496179" y="2967034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786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792" name="椭圆 791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 792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87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788" name="泪滴形 787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89" name="直接连接符 788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0" name="直接连接符 789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直接连接符 790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77" name="组合 56"/>
            <p:cNvGrpSpPr/>
            <p:nvPr/>
          </p:nvGrpSpPr>
          <p:grpSpPr>
            <a:xfrm>
              <a:off x="1785918" y="1655245"/>
              <a:ext cx="484259" cy="481707"/>
              <a:chOff x="3860632" y="2558785"/>
              <a:chExt cx="1604973" cy="1573967"/>
            </a:xfrm>
          </p:grpSpPr>
          <p:grpSp>
            <p:nvGrpSpPr>
              <p:cNvPr id="778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780" name="流程图: 延期 779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1" name="流程图: 延期 780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79" name="矩形 778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807" name="组合 806"/>
          <p:cNvGrpSpPr/>
          <p:nvPr/>
        </p:nvGrpSpPr>
        <p:grpSpPr>
          <a:xfrm>
            <a:off x="3644665" y="3096454"/>
            <a:ext cx="1245601" cy="1850604"/>
            <a:chOff x="1754763" y="1655246"/>
            <a:chExt cx="1245601" cy="1850604"/>
          </a:xfrm>
        </p:grpSpPr>
        <p:grpSp>
          <p:nvGrpSpPr>
            <p:cNvPr id="808" name="组合 751"/>
            <p:cNvGrpSpPr/>
            <p:nvPr/>
          </p:nvGrpSpPr>
          <p:grpSpPr>
            <a:xfrm flipH="1">
              <a:off x="1754763" y="1838318"/>
              <a:ext cx="1245601" cy="1667532"/>
              <a:chOff x="6409075" y="3124195"/>
              <a:chExt cx="1245601" cy="1667532"/>
            </a:xfrm>
          </p:grpSpPr>
          <p:grpSp>
            <p:nvGrpSpPr>
              <p:cNvPr id="814" name="组合 506"/>
              <p:cNvGrpSpPr/>
              <p:nvPr/>
            </p:nvGrpSpPr>
            <p:grpSpPr>
              <a:xfrm>
                <a:off x="6572264" y="3786194"/>
                <a:ext cx="913776" cy="1005533"/>
                <a:chOff x="2630454" y="1447783"/>
                <a:chExt cx="913776" cy="1005533"/>
              </a:xfrm>
            </p:grpSpPr>
            <p:cxnSp>
              <p:nvCxnSpPr>
                <p:cNvPr id="826" name="直接连接符 825"/>
                <p:cNvCxnSpPr/>
                <p:nvPr/>
              </p:nvCxnSpPr>
              <p:spPr>
                <a:xfrm rot="16200000" flipH="1">
                  <a:off x="3117567" y="1620552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直接连接符 826"/>
                <p:cNvCxnSpPr/>
                <p:nvPr/>
              </p:nvCxnSpPr>
              <p:spPr>
                <a:xfrm flipV="1">
                  <a:off x="3106703" y="1606522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直接连接符 827"/>
                <p:cNvCxnSpPr/>
                <p:nvPr/>
              </p:nvCxnSpPr>
              <p:spPr>
                <a:xfrm rot="10800000">
                  <a:off x="2630454" y="1447783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直接连接符 828"/>
                <p:cNvCxnSpPr/>
                <p:nvPr/>
              </p:nvCxnSpPr>
              <p:spPr>
                <a:xfrm flipV="1">
                  <a:off x="2944789" y="1508098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直接连接符 829"/>
                <p:cNvCxnSpPr/>
                <p:nvPr/>
              </p:nvCxnSpPr>
              <p:spPr>
                <a:xfrm>
                  <a:off x="3176567" y="1496984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直接连接符 830"/>
                <p:cNvCxnSpPr/>
                <p:nvPr/>
              </p:nvCxnSpPr>
              <p:spPr>
                <a:xfrm rot="5400000">
                  <a:off x="3089226" y="1960569"/>
                  <a:ext cx="346096" cy="475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直接连接符 831"/>
                <p:cNvCxnSpPr/>
                <p:nvPr/>
              </p:nvCxnSpPr>
              <p:spPr>
                <a:xfrm rot="5400000">
                  <a:off x="3175763" y="1946441"/>
                  <a:ext cx="299426" cy="672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直接连接符 832"/>
                <p:cNvCxnSpPr/>
                <p:nvPr/>
              </p:nvCxnSpPr>
              <p:spPr>
                <a:xfrm>
                  <a:off x="3279754" y="1804962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直接连接符 833"/>
                <p:cNvCxnSpPr/>
                <p:nvPr/>
              </p:nvCxnSpPr>
              <p:spPr>
                <a:xfrm flipV="1">
                  <a:off x="3281358" y="2125036"/>
                  <a:ext cx="248622" cy="123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直接连接符 834"/>
                <p:cNvCxnSpPr/>
                <p:nvPr/>
              </p:nvCxnSpPr>
              <p:spPr>
                <a:xfrm rot="10800000">
                  <a:off x="3167038" y="2443164"/>
                  <a:ext cx="160620" cy="101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直接连接符 835"/>
                <p:cNvCxnSpPr/>
                <p:nvPr/>
              </p:nvCxnSpPr>
              <p:spPr>
                <a:xfrm rot="10800000">
                  <a:off x="2827313" y="1592236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直接连接符 836"/>
                <p:cNvCxnSpPr/>
                <p:nvPr/>
              </p:nvCxnSpPr>
              <p:spPr>
                <a:xfrm rot="5400000" flipH="1" flipV="1">
                  <a:off x="3462791" y="2147411"/>
                  <a:ext cx="142876" cy="2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8" name="直接连接符 837"/>
                <p:cNvCxnSpPr/>
                <p:nvPr/>
              </p:nvCxnSpPr>
              <p:spPr>
                <a:xfrm rot="16200000" flipH="1">
                  <a:off x="3119889" y="2275999"/>
                  <a:ext cx="285752" cy="485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1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378475" y="3619115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593597" y="3771515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17" name="组合 510"/>
              <p:cNvGrpSpPr/>
              <p:nvPr/>
            </p:nvGrpSpPr>
            <p:grpSpPr>
              <a:xfrm>
                <a:off x="7024676" y="3124195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818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824" name="椭圆 823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5" name="任意多边形 824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19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820" name="泪滴形 819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21" name="直接连接符 820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2" name="直接连接符 821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3" name="直接连接符 822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09" name="组合 56"/>
            <p:cNvGrpSpPr/>
            <p:nvPr/>
          </p:nvGrpSpPr>
          <p:grpSpPr>
            <a:xfrm>
              <a:off x="1810302" y="1655245"/>
              <a:ext cx="484259" cy="481707"/>
              <a:chOff x="3860632" y="2558785"/>
              <a:chExt cx="1604973" cy="1573967"/>
            </a:xfrm>
          </p:grpSpPr>
          <p:grpSp>
            <p:nvGrpSpPr>
              <p:cNvPr id="810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812" name="流程图: 延期 811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3" name="流程图: 延期 812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11" name="矩形 810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839" name="组合 838"/>
          <p:cNvGrpSpPr/>
          <p:nvPr/>
        </p:nvGrpSpPr>
        <p:grpSpPr>
          <a:xfrm>
            <a:off x="3658957" y="3108646"/>
            <a:ext cx="1217017" cy="1869236"/>
            <a:chOff x="2143108" y="1667438"/>
            <a:chExt cx="1217017" cy="1869236"/>
          </a:xfrm>
        </p:grpSpPr>
        <p:grpSp>
          <p:nvGrpSpPr>
            <p:cNvPr id="840" name="组合 777"/>
            <p:cNvGrpSpPr/>
            <p:nvPr/>
          </p:nvGrpSpPr>
          <p:grpSpPr>
            <a:xfrm flipH="1">
              <a:off x="2143108" y="1838318"/>
              <a:ext cx="1217017" cy="1698356"/>
              <a:chOff x="6485271" y="3271827"/>
              <a:chExt cx="1217017" cy="1698356"/>
            </a:xfrm>
          </p:grpSpPr>
          <p:grpSp>
            <p:nvGrpSpPr>
              <p:cNvPr id="846" name="组合 508"/>
              <p:cNvGrpSpPr/>
              <p:nvPr/>
            </p:nvGrpSpPr>
            <p:grpSpPr>
              <a:xfrm>
                <a:off x="6643702" y="3929070"/>
                <a:ext cx="845836" cy="1041113"/>
                <a:chOff x="2158944" y="1551597"/>
                <a:chExt cx="845836" cy="1041113"/>
              </a:xfrm>
            </p:grpSpPr>
            <p:cxnSp>
              <p:nvCxnSpPr>
                <p:cNvPr id="858" name="直接连接符 857"/>
                <p:cNvCxnSpPr/>
                <p:nvPr/>
              </p:nvCxnSpPr>
              <p:spPr>
                <a:xfrm rot="16200000" flipH="1">
                  <a:off x="2646057" y="172436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9" name="直接连接符 858"/>
                <p:cNvCxnSpPr/>
                <p:nvPr/>
              </p:nvCxnSpPr>
              <p:spPr>
                <a:xfrm flipV="1">
                  <a:off x="2635193" y="1710336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0" name="直接连接符 859"/>
                <p:cNvCxnSpPr/>
                <p:nvPr/>
              </p:nvCxnSpPr>
              <p:spPr>
                <a:xfrm rot="10800000">
                  <a:off x="2158944" y="1551597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1" name="直接连接符 860"/>
                <p:cNvCxnSpPr/>
                <p:nvPr/>
              </p:nvCxnSpPr>
              <p:spPr>
                <a:xfrm flipV="1">
                  <a:off x="2473279" y="161191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2" name="直接连接符 861"/>
                <p:cNvCxnSpPr/>
                <p:nvPr/>
              </p:nvCxnSpPr>
              <p:spPr>
                <a:xfrm>
                  <a:off x="2705057" y="160079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3" name="直接连接符 862"/>
                <p:cNvCxnSpPr/>
                <p:nvPr/>
              </p:nvCxnSpPr>
              <p:spPr>
                <a:xfrm rot="16200000" flipH="1">
                  <a:off x="2641069" y="2088626"/>
                  <a:ext cx="382301" cy="35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直接连接符 863"/>
                <p:cNvCxnSpPr/>
                <p:nvPr/>
              </p:nvCxnSpPr>
              <p:spPr>
                <a:xfrm>
                  <a:off x="2808244" y="190877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直接连接符 864"/>
                <p:cNvCxnSpPr/>
                <p:nvPr/>
              </p:nvCxnSpPr>
              <p:spPr>
                <a:xfrm>
                  <a:off x="2738410" y="2241228"/>
                  <a:ext cx="241006" cy="3334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/>
                <p:cNvCxnSpPr/>
                <p:nvPr/>
              </p:nvCxnSpPr>
              <p:spPr>
                <a:xfrm rot="5400000">
                  <a:off x="2907173" y="2495103"/>
                  <a:ext cx="105102" cy="901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/>
                <p:cNvCxnSpPr/>
                <p:nvPr/>
              </p:nvCxnSpPr>
              <p:spPr>
                <a:xfrm rot="10800000">
                  <a:off x="2355803" y="169605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/>
                <p:cNvCxnSpPr/>
                <p:nvPr/>
              </p:nvCxnSpPr>
              <p:spPr>
                <a:xfrm rot="5400000" flipH="1" flipV="1">
                  <a:off x="2886549" y="2309335"/>
                  <a:ext cx="142876" cy="2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/>
                <p:cNvCxnSpPr/>
                <p:nvPr/>
              </p:nvCxnSpPr>
              <p:spPr>
                <a:xfrm rot="16200000" flipH="1">
                  <a:off x="2799458" y="2336492"/>
                  <a:ext cx="226704" cy="12763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/>
                <p:cNvCxnSpPr/>
                <p:nvPr/>
              </p:nvCxnSpPr>
              <p:spPr>
                <a:xfrm rot="5400000">
                  <a:off x="2660445" y="2009313"/>
                  <a:ext cx="302292" cy="15203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4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454671" y="3776271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48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649928" y="392390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49" name="组合 548"/>
              <p:cNvGrpSpPr/>
              <p:nvPr/>
            </p:nvGrpSpPr>
            <p:grpSpPr>
              <a:xfrm>
                <a:off x="7072288" y="3271827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850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856" name="椭圆 855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7" name="任意多边形 856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51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852" name="泪滴形 851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3" name="直接连接符 852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4" name="直接连接符 853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5" name="直接连接符 854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41" name="组合 56"/>
            <p:cNvGrpSpPr/>
            <p:nvPr/>
          </p:nvGrpSpPr>
          <p:grpSpPr>
            <a:xfrm>
              <a:off x="2205969" y="1667437"/>
              <a:ext cx="484259" cy="481707"/>
              <a:chOff x="3860632" y="2558785"/>
              <a:chExt cx="1604973" cy="1573967"/>
            </a:xfrm>
          </p:grpSpPr>
          <p:grpSp>
            <p:nvGrpSpPr>
              <p:cNvPr id="842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844" name="流程图: 延期 843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5" name="流程图: 延期 844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3" name="矩形 842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871" name="组合 870"/>
          <p:cNvGrpSpPr/>
          <p:nvPr/>
        </p:nvGrpSpPr>
        <p:grpSpPr>
          <a:xfrm>
            <a:off x="3649435" y="3119124"/>
            <a:ext cx="1236060" cy="1850141"/>
            <a:chOff x="2428860" y="1677916"/>
            <a:chExt cx="1236060" cy="1850141"/>
          </a:xfrm>
        </p:grpSpPr>
        <p:grpSp>
          <p:nvGrpSpPr>
            <p:cNvPr id="872" name="组合 803"/>
            <p:cNvGrpSpPr/>
            <p:nvPr/>
          </p:nvGrpSpPr>
          <p:grpSpPr>
            <a:xfrm flipH="1">
              <a:off x="2428860" y="1838318"/>
              <a:ext cx="1236060" cy="1689739"/>
              <a:chOff x="6256663" y="3328970"/>
              <a:chExt cx="1236060" cy="1689739"/>
            </a:xfrm>
          </p:grpSpPr>
          <p:grpSp>
            <p:nvGrpSpPr>
              <p:cNvPr id="878" name="组合 509"/>
              <p:cNvGrpSpPr/>
              <p:nvPr/>
            </p:nvGrpSpPr>
            <p:grpSpPr>
              <a:xfrm>
                <a:off x="6429388" y="4000508"/>
                <a:ext cx="848371" cy="1018201"/>
                <a:chOff x="1658878" y="1753533"/>
                <a:chExt cx="848371" cy="1018201"/>
              </a:xfrm>
            </p:grpSpPr>
            <p:cxnSp>
              <p:nvCxnSpPr>
                <p:cNvPr id="890" name="直接连接符 889"/>
                <p:cNvCxnSpPr/>
                <p:nvPr/>
              </p:nvCxnSpPr>
              <p:spPr>
                <a:xfrm rot="16200000" flipH="1">
                  <a:off x="2145991" y="1926302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直接连接符 890"/>
                <p:cNvCxnSpPr/>
                <p:nvPr/>
              </p:nvCxnSpPr>
              <p:spPr>
                <a:xfrm flipV="1">
                  <a:off x="2135127" y="1912272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直接连接符 891"/>
                <p:cNvCxnSpPr/>
                <p:nvPr/>
              </p:nvCxnSpPr>
              <p:spPr>
                <a:xfrm rot="10800000">
                  <a:off x="1658878" y="1753533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直接连接符 892"/>
                <p:cNvCxnSpPr/>
                <p:nvPr/>
              </p:nvCxnSpPr>
              <p:spPr>
                <a:xfrm flipV="1">
                  <a:off x="1973213" y="1813848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直接连接符 893"/>
                <p:cNvCxnSpPr/>
                <p:nvPr/>
              </p:nvCxnSpPr>
              <p:spPr>
                <a:xfrm>
                  <a:off x="2204991" y="1802734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直接连接符 894"/>
                <p:cNvCxnSpPr/>
                <p:nvPr/>
              </p:nvCxnSpPr>
              <p:spPr>
                <a:xfrm rot="16200000" flipH="1">
                  <a:off x="2141003" y="2290562"/>
                  <a:ext cx="382301" cy="35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直接连接符 895"/>
                <p:cNvCxnSpPr/>
                <p:nvPr/>
              </p:nvCxnSpPr>
              <p:spPr>
                <a:xfrm>
                  <a:off x="2308178" y="2110712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直接连接符 896"/>
                <p:cNvCxnSpPr/>
                <p:nvPr/>
              </p:nvCxnSpPr>
              <p:spPr>
                <a:xfrm rot="16200000" flipH="1">
                  <a:off x="2162156" y="2440294"/>
                  <a:ext cx="212410" cy="2029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直接连接符 897"/>
                <p:cNvCxnSpPr/>
                <p:nvPr/>
              </p:nvCxnSpPr>
              <p:spPr>
                <a:xfrm rot="5400000">
                  <a:off x="2409642" y="2674127"/>
                  <a:ext cx="105102" cy="9011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直接连接符 898"/>
                <p:cNvCxnSpPr/>
                <p:nvPr/>
              </p:nvCxnSpPr>
              <p:spPr>
                <a:xfrm rot="10800000">
                  <a:off x="1855737" y="1897986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直接连接符 899"/>
                <p:cNvCxnSpPr/>
                <p:nvPr/>
              </p:nvCxnSpPr>
              <p:spPr>
                <a:xfrm rot="5400000" flipH="1" flipV="1">
                  <a:off x="2282576" y="2645494"/>
                  <a:ext cx="137160" cy="6000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/>
                <p:cNvCxnSpPr/>
                <p:nvPr/>
              </p:nvCxnSpPr>
              <p:spPr>
                <a:xfrm rot="16200000" flipH="1">
                  <a:off x="2299392" y="2538428"/>
                  <a:ext cx="226704" cy="12763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/>
                <p:cNvCxnSpPr/>
                <p:nvPr/>
              </p:nvCxnSpPr>
              <p:spPr>
                <a:xfrm rot="5400000">
                  <a:off x="2134190" y="2181244"/>
                  <a:ext cx="298476" cy="20822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79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226063" y="382865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430843" y="3985804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81" name="组合 573"/>
              <p:cNvGrpSpPr/>
              <p:nvPr/>
            </p:nvGrpSpPr>
            <p:grpSpPr>
              <a:xfrm>
                <a:off x="6862723" y="3328970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882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888" name="椭圆 887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9" name="任意多边形 888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3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884" name="泪滴形 883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85" name="直接连接符 884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6" name="直接连接符 885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7" name="直接连接符 886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73" name="组合 56"/>
            <p:cNvGrpSpPr/>
            <p:nvPr/>
          </p:nvGrpSpPr>
          <p:grpSpPr>
            <a:xfrm>
              <a:off x="2500298" y="1677915"/>
              <a:ext cx="484259" cy="481707"/>
              <a:chOff x="3860632" y="2558785"/>
              <a:chExt cx="1604973" cy="1573967"/>
            </a:xfrm>
          </p:grpSpPr>
          <p:grpSp>
            <p:nvGrpSpPr>
              <p:cNvPr id="874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876" name="流程图: 延期 875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7" name="流程图: 延期 876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75" name="矩形 874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903" name="组合 902"/>
          <p:cNvGrpSpPr/>
          <p:nvPr/>
        </p:nvGrpSpPr>
        <p:grpSpPr>
          <a:xfrm>
            <a:off x="3668489" y="3025016"/>
            <a:ext cx="1197952" cy="1937284"/>
            <a:chOff x="2714612" y="1583808"/>
            <a:chExt cx="1197952" cy="1937284"/>
          </a:xfrm>
        </p:grpSpPr>
        <p:grpSp>
          <p:nvGrpSpPr>
            <p:cNvPr id="904" name="组合 829"/>
            <p:cNvGrpSpPr/>
            <p:nvPr/>
          </p:nvGrpSpPr>
          <p:grpSpPr>
            <a:xfrm flipH="1">
              <a:off x="2714612" y="1757355"/>
              <a:ext cx="1197952" cy="1763737"/>
              <a:chOff x="5989959" y="3114651"/>
              <a:chExt cx="1197952" cy="1763737"/>
            </a:xfrm>
          </p:grpSpPr>
          <p:grpSp>
            <p:nvGrpSpPr>
              <p:cNvPr id="910" name="组合 510"/>
              <p:cNvGrpSpPr/>
              <p:nvPr/>
            </p:nvGrpSpPr>
            <p:grpSpPr>
              <a:xfrm>
                <a:off x="6143636" y="3786194"/>
                <a:ext cx="1020128" cy="1092194"/>
                <a:chOff x="1231869" y="1927229"/>
                <a:chExt cx="1020128" cy="1092194"/>
              </a:xfrm>
            </p:grpSpPr>
            <p:cxnSp>
              <p:nvCxnSpPr>
                <p:cNvPr id="922" name="直接连接符 921"/>
                <p:cNvCxnSpPr/>
                <p:nvPr/>
              </p:nvCxnSpPr>
              <p:spPr>
                <a:xfrm rot="16200000" flipH="1">
                  <a:off x="1718982" y="2099998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直接连接符 922"/>
                <p:cNvCxnSpPr/>
                <p:nvPr/>
              </p:nvCxnSpPr>
              <p:spPr>
                <a:xfrm flipV="1">
                  <a:off x="1708118" y="2085968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直接连接符 923"/>
                <p:cNvCxnSpPr/>
                <p:nvPr/>
              </p:nvCxnSpPr>
              <p:spPr>
                <a:xfrm rot="10800000">
                  <a:off x="1231869" y="1927229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直接连接符 924"/>
                <p:cNvCxnSpPr/>
                <p:nvPr/>
              </p:nvCxnSpPr>
              <p:spPr>
                <a:xfrm flipV="1">
                  <a:off x="1546204" y="1987544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6" name="直接连接符 925"/>
                <p:cNvCxnSpPr/>
                <p:nvPr/>
              </p:nvCxnSpPr>
              <p:spPr>
                <a:xfrm>
                  <a:off x="1777982" y="1976430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直接连接符 926"/>
                <p:cNvCxnSpPr/>
                <p:nvPr/>
              </p:nvCxnSpPr>
              <p:spPr>
                <a:xfrm rot="16200000" flipH="1">
                  <a:off x="1767525" y="2410727"/>
                  <a:ext cx="366711" cy="1267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8" name="直接连接符 927"/>
                <p:cNvCxnSpPr/>
                <p:nvPr/>
              </p:nvCxnSpPr>
              <p:spPr>
                <a:xfrm>
                  <a:off x="1881169" y="2284408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直接连接符 928"/>
                <p:cNvCxnSpPr/>
                <p:nvPr/>
              </p:nvCxnSpPr>
              <p:spPr>
                <a:xfrm rot="16200000" flipH="1">
                  <a:off x="1537993" y="2595566"/>
                  <a:ext cx="285752" cy="1428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0" name="直接连接符 929"/>
                <p:cNvCxnSpPr/>
                <p:nvPr/>
              </p:nvCxnSpPr>
              <p:spPr>
                <a:xfrm rot="5400000">
                  <a:off x="2145044" y="2912469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直接连接符 930"/>
                <p:cNvCxnSpPr/>
                <p:nvPr/>
              </p:nvCxnSpPr>
              <p:spPr>
                <a:xfrm rot="10800000">
                  <a:off x="1428728" y="2071682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2" name="直接连接符 931"/>
                <p:cNvCxnSpPr/>
                <p:nvPr/>
              </p:nvCxnSpPr>
              <p:spPr>
                <a:xfrm flipV="1">
                  <a:off x="1642794" y="2811468"/>
                  <a:ext cx="161901" cy="5555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直接连接符 932"/>
                <p:cNvCxnSpPr/>
                <p:nvPr/>
              </p:nvCxnSpPr>
              <p:spPr>
                <a:xfrm rot="16200000" flipH="1">
                  <a:off x="2011879" y="2664607"/>
                  <a:ext cx="228594" cy="21433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4" name="直接连接符 933"/>
                <p:cNvCxnSpPr/>
                <p:nvPr/>
              </p:nvCxnSpPr>
              <p:spPr>
                <a:xfrm rot="10800000" flipV="1">
                  <a:off x="1609431" y="2309814"/>
                  <a:ext cx="351100" cy="214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1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959359" y="363338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1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140331" y="3771486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13" name="组合 585"/>
              <p:cNvGrpSpPr/>
              <p:nvPr/>
            </p:nvGrpSpPr>
            <p:grpSpPr>
              <a:xfrm>
                <a:off x="6557911" y="3114651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914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920" name="椭圆 919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1" name="任意多边形 920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15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916" name="泪滴形 915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17" name="直接连接符 916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8" name="直接连接符 917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9" name="直接连接符 918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5" name="组合 56"/>
            <p:cNvGrpSpPr/>
            <p:nvPr/>
          </p:nvGrpSpPr>
          <p:grpSpPr>
            <a:xfrm>
              <a:off x="2786050" y="1583807"/>
              <a:ext cx="484259" cy="481707"/>
              <a:chOff x="3860632" y="2558785"/>
              <a:chExt cx="1604973" cy="1573967"/>
            </a:xfrm>
          </p:grpSpPr>
          <p:grpSp>
            <p:nvGrpSpPr>
              <p:cNvPr id="906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908" name="流程图: 延期 907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9" name="流程图: 延期 908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07" name="矩形 906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935" name="组合 934"/>
          <p:cNvGrpSpPr/>
          <p:nvPr/>
        </p:nvGrpSpPr>
        <p:grpSpPr>
          <a:xfrm>
            <a:off x="3647061" y="2929194"/>
            <a:ext cx="1240808" cy="1804508"/>
            <a:chOff x="2500298" y="1487986"/>
            <a:chExt cx="1240808" cy="1804508"/>
          </a:xfrm>
        </p:grpSpPr>
        <p:grpSp>
          <p:nvGrpSpPr>
            <p:cNvPr id="936" name="组合 855"/>
            <p:cNvGrpSpPr/>
            <p:nvPr/>
          </p:nvGrpSpPr>
          <p:grpSpPr>
            <a:xfrm flipH="1">
              <a:off x="2500298" y="1657342"/>
              <a:ext cx="1240808" cy="1635152"/>
              <a:chOff x="6028059" y="3114646"/>
              <a:chExt cx="1240808" cy="1635152"/>
            </a:xfrm>
          </p:grpSpPr>
          <p:grpSp>
            <p:nvGrpSpPr>
              <p:cNvPr id="942" name="组合 511"/>
              <p:cNvGrpSpPr/>
              <p:nvPr/>
            </p:nvGrpSpPr>
            <p:grpSpPr>
              <a:xfrm>
                <a:off x="6215074" y="3786194"/>
                <a:ext cx="1032948" cy="963604"/>
                <a:chOff x="517489" y="1998667"/>
                <a:chExt cx="1032948" cy="963604"/>
              </a:xfrm>
            </p:grpSpPr>
            <p:cxnSp>
              <p:nvCxnSpPr>
                <p:cNvPr id="954" name="直接连接符 953"/>
                <p:cNvCxnSpPr/>
                <p:nvPr/>
              </p:nvCxnSpPr>
              <p:spPr>
                <a:xfrm rot="16200000" flipH="1">
                  <a:off x="1004602" y="217143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直接连接符 954"/>
                <p:cNvCxnSpPr/>
                <p:nvPr/>
              </p:nvCxnSpPr>
              <p:spPr>
                <a:xfrm flipV="1">
                  <a:off x="993738" y="2157406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直接连接符 955"/>
                <p:cNvCxnSpPr/>
                <p:nvPr/>
              </p:nvCxnSpPr>
              <p:spPr>
                <a:xfrm rot="10800000">
                  <a:off x="517489" y="1998667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直接连接符 956"/>
                <p:cNvCxnSpPr/>
                <p:nvPr/>
              </p:nvCxnSpPr>
              <p:spPr>
                <a:xfrm flipV="1">
                  <a:off x="831824" y="205898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直接连接符 957"/>
                <p:cNvCxnSpPr/>
                <p:nvPr/>
              </p:nvCxnSpPr>
              <p:spPr>
                <a:xfrm>
                  <a:off x="1063602" y="204786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直接连接符 958"/>
                <p:cNvCxnSpPr/>
                <p:nvPr/>
              </p:nvCxnSpPr>
              <p:spPr>
                <a:xfrm rot="16200000" flipH="1">
                  <a:off x="1070131" y="2465177"/>
                  <a:ext cx="322385" cy="1164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直接连接符 959"/>
                <p:cNvCxnSpPr/>
                <p:nvPr/>
              </p:nvCxnSpPr>
              <p:spPr>
                <a:xfrm>
                  <a:off x="1166789" y="235584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直接连接符 960"/>
                <p:cNvCxnSpPr/>
                <p:nvPr/>
              </p:nvCxnSpPr>
              <p:spPr>
                <a:xfrm rot="5400000">
                  <a:off x="699806" y="2719399"/>
                  <a:ext cx="319079" cy="7141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2" name="直接连接符 961"/>
                <p:cNvCxnSpPr/>
                <p:nvPr/>
              </p:nvCxnSpPr>
              <p:spPr>
                <a:xfrm rot="5400000">
                  <a:off x="1443484" y="2855317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3" name="直接连接符 962"/>
                <p:cNvCxnSpPr/>
                <p:nvPr/>
              </p:nvCxnSpPr>
              <p:spPr>
                <a:xfrm rot="10800000">
                  <a:off x="714348" y="214312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直接连接符 963"/>
                <p:cNvCxnSpPr/>
                <p:nvPr/>
              </p:nvCxnSpPr>
              <p:spPr>
                <a:xfrm>
                  <a:off x="699813" y="2895595"/>
                  <a:ext cx="195212" cy="1429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直接连接符 964"/>
                <p:cNvCxnSpPr/>
                <p:nvPr/>
              </p:nvCxnSpPr>
              <p:spPr>
                <a:xfrm>
                  <a:off x="1282325" y="2677255"/>
                  <a:ext cx="253398" cy="1714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直接连接符 965"/>
                <p:cNvCxnSpPr/>
                <p:nvPr/>
              </p:nvCxnSpPr>
              <p:spPr>
                <a:xfrm rot="10800000" flipV="1">
                  <a:off x="895051" y="2381252"/>
                  <a:ext cx="351100" cy="2143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4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997459" y="361432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4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6211770" y="375719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45" name="组合 597"/>
              <p:cNvGrpSpPr/>
              <p:nvPr/>
            </p:nvGrpSpPr>
            <p:grpSpPr>
              <a:xfrm>
                <a:off x="6638867" y="311464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946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952" name="椭圆 951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3" name="任意多边形 952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47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948" name="泪滴形 947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49" name="直接连接符 948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0" name="直接连接符 949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1" name="直接连接符 950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37" name="组合 56"/>
            <p:cNvGrpSpPr/>
            <p:nvPr/>
          </p:nvGrpSpPr>
          <p:grpSpPr>
            <a:xfrm>
              <a:off x="2573637" y="1487985"/>
              <a:ext cx="484259" cy="481707"/>
              <a:chOff x="3860632" y="2558785"/>
              <a:chExt cx="1604973" cy="1573967"/>
            </a:xfrm>
          </p:grpSpPr>
          <p:grpSp>
            <p:nvGrpSpPr>
              <p:cNvPr id="938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940" name="流程图: 延期 939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1" name="流程图: 延期 940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39" name="矩形 938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967" name="组合 966"/>
          <p:cNvGrpSpPr/>
          <p:nvPr/>
        </p:nvGrpSpPr>
        <p:grpSpPr>
          <a:xfrm>
            <a:off x="3608558" y="2965770"/>
            <a:ext cx="1317814" cy="1838267"/>
            <a:chOff x="3357554" y="1524562"/>
            <a:chExt cx="1317814" cy="1838267"/>
          </a:xfrm>
        </p:grpSpPr>
        <p:grpSp>
          <p:nvGrpSpPr>
            <p:cNvPr id="968" name="组合 881"/>
            <p:cNvGrpSpPr/>
            <p:nvPr/>
          </p:nvGrpSpPr>
          <p:grpSpPr>
            <a:xfrm flipH="1">
              <a:off x="3357554" y="1695442"/>
              <a:ext cx="1317814" cy="1667387"/>
              <a:chOff x="5747069" y="2905090"/>
              <a:chExt cx="1317814" cy="1667387"/>
            </a:xfrm>
          </p:grpSpPr>
          <p:grpSp>
            <p:nvGrpSpPr>
              <p:cNvPr id="974" name="组合 512"/>
              <p:cNvGrpSpPr/>
              <p:nvPr/>
            </p:nvGrpSpPr>
            <p:grpSpPr>
              <a:xfrm>
                <a:off x="5929322" y="3571880"/>
                <a:ext cx="1135561" cy="1000597"/>
                <a:chOff x="949644" y="3536234"/>
                <a:chExt cx="1135561" cy="1000597"/>
              </a:xfrm>
            </p:grpSpPr>
            <p:cxnSp>
              <p:nvCxnSpPr>
                <p:cNvPr id="986" name="直接连接符 985"/>
                <p:cNvCxnSpPr/>
                <p:nvPr/>
              </p:nvCxnSpPr>
              <p:spPr>
                <a:xfrm rot="16200000" flipH="1">
                  <a:off x="1436757" y="3709003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直接连接符 986"/>
                <p:cNvCxnSpPr/>
                <p:nvPr/>
              </p:nvCxnSpPr>
              <p:spPr>
                <a:xfrm flipV="1">
                  <a:off x="1425893" y="3694973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直接连接符 987"/>
                <p:cNvCxnSpPr/>
                <p:nvPr/>
              </p:nvCxnSpPr>
              <p:spPr>
                <a:xfrm rot="10800000">
                  <a:off x="949644" y="3536234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直接连接符 988"/>
                <p:cNvCxnSpPr/>
                <p:nvPr/>
              </p:nvCxnSpPr>
              <p:spPr>
                <a:xfrm flipV="1">
                  <a:off x="1263979" y="3596549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直接连接符 989"/>
                <p:cNvCxnSpPr/>
                <p:nvPr/>
              </p:nvCxnSpPr>
              <p:spPr>
                <a:xfrm>
                  <a:off x="1495757" y="3585435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1" name="直接连接符 990"/>
                <p:cNvCxnSpPr/>
                <p:nvPr/>
              </p:nvCxnSpPr>
              <p:spPr>
                <a:xfrm rot="16200000" flipH="1">
                  <a:off x="1533315" y="3971714"/>
                  <a:ext cx="308819" cy="16492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2" name="直接连接符 991"/>
                <p:cNvCxnSpPr/>
                <p:nvPr/>
              </p:nvCxnSpPr>
              <p:spPr>
                <a:xfrm>
                  <a:off x="1598944" y="3893413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3" name="直接连接符 992"/>
                <p:cNvCxnSpPr/>
                <p:nvPr/>
              </p:nvCxnSpPr>
              <p:spPr>
                <a:xfrm rot="5400000">
                  <a:off x="1216069" y="4281327"/>
                  <a:ext cx="352419" cy="648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4" name="直接连接符 993"/>
                <p:cNvCxnSpPr/>
                <p:nvPr/>
              </p:nvCxnSpPr>
              <p:spPr>
                <a:xfrm rot="5400000">
                  <a:off x="1978252" y="4328022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5" name="直接连接符 994"/>
                <p:cNvCxnSpPr/>
                <p:nvPr/>
              </p:nvCxnSpPr>
              <p:spPr>
                <a:xfrm rot="10800000">
                  <a:off x="1146503" y="3680687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6" name="直接连接符 995"/>
                <p:cNvCxnSpPr/>
                <p:nvPr/>
              </p:nvCxnSpPr>
              <p:spPr>
                <a:xfrm flipV="1">
                  <a:off x="1219200" y="4473091"/>
                  <a:ext cx="206551" cy="6374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7" name="直接连接符 996"/>
                <p:cNvCxnSpPr/>
                <p:nvPr/>
              </p:nvCxnSpPr>
              <p:spPr>
                <a:xfrm>
                  <a:off x="1769085" y="4219208"/>
                  <a:ext cx="300790" cy="8754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8" name="直接连接符 997"/>
                <p:cNvCxnSpPr/>
                <p:nvPr/>
              </p:nvCxnSpPr>
              <p:spPr>
                <a:xfrm rot="10800000" flipV="1">
                  <a:off x="1418492" y="3918819"/>
                  <a:ext cx="259814" cy="231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75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716469" y="340952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5906969" y="354287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77" name="组合 609"/>
              <p:cNvGrpSpPr/>
              <p:nvPr/>
            </p:nvGrpSpPr>
            <p:grpSpPr>
              <a:xfrm>
                <a:off x="6362634" y="2905090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978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984" name="椭圆 983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5" name="任意多边形 984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79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980" name="泪滴形 979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81" name="直接连接符 980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2" name="直接连接符 981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3" name="直接连接符 982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69" name="组合 56"/>
            <p:cNvGrpSpPr/>
            <p:nvPr/>
          </p:nvGrpSpPr>
          <p:grpSpPr>
            <a:xfrm>
              <a:off x="3498716" y="1524561"/>
              <a:ext cx="484259" cy="481707"/>
              <a:chOff x="3860632" y="2558785"/>
              <a:chExt cx="1604973" cy="1573967"/>
            </a:xfrm>
          </p:grpSpPr>
          <p:grpSp>
            <p:nvGrpSpPr>
              <p:cNvPr id="970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972" name="流程图: 延期 971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3" name="流程图: 延期 972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71" name="矩形 970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999" name="组合 998"/>
          <p:cNvGrpSpPr/>
          <p:nvPr/>
        </p:nvGrpSpPr>
        <p:grpSpPr>
          <a:xfrm>
            <a:off x="3606714" y="2977962"/>
            <a:ext cx="1321502" cy="1931916"/>
            <a:chOff x="3643306" y="1536754"/>
            <a:chExt cx="1321502" cy="1931916"/>
          </a:xfrm>
        </p:grpSpPr>
        <p:grpSp>
          <p:nvGrpSpPr>
            <p:cNvPr id="1000" name="组合 907"/>
            <p:cNvGrpSpPr/>
            <p:nvPr/>
          </p:nvGrpSpPr>
          <p:grpSpPr>
            <a:xfrm flipH="1">
              <a:off x="3643306" y="1728780"/>
              <a:ext cx="1321502" cy="1739890"/>
              <a:chOff x="4523097" y="3252790"/>
              <a:chExt cx="1321502" cy="1739890"/>
            </a:xfrm>
          </p:grpSpPr>
          <p:grpSp>
            <p:nvGrpSpPr>
              <p:cNvPr id="1006" name="组合 513"/>
              <p:cNvGrpSpPr/>
              <p:nvPr/>
            </p:nvGrpSpPr>
            <p:grpSpPr>
              <a:xfrm>
                <a:off x="4714876" y="3929070"/>
                <a:ext cx="1129723" cy="1063610"/>
                <a:chOff x="0" y="3746162"/>
                <a:chExt cx="1129723" cy="1063610"/>
              </a:xfrm>
            </p:grpSpPr>
            <p:cxnSp>
              <p:nvCxnSpPr>
                <p:cNvPr id="1018" name="直接连接符 1017"/>
                <p:cNvCxnSpPr/>
                <p:nvPr/>
              </p:nvCxnSpPr>
              <p:spPr>
                <a:xfrm rot="16200000" flipH="1">
                  <a:off x="487113" y="3918931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直接连接符 1018"/>
                <p:cNvCxnSpPr/>
                <p:nvPr/>
              </p:nvCxnSpPr>
              <p:spPr>
                <a:xfrm flipV="1">
                  <a:off x="476249" y="3904901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直接连接符 1019"/>
                <p:cNvCxnSpPr/>
                <p:nvPr/>
              </p:nvCxnSpPr>
              <p:spPr>
                <a:xfrm rot="10800000">
                  <a:off x="0" y="3746162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直接连接符 1020"/>
                <p:cNvCxnSpPr/>
                <p:nvPr/>
              </p:nvCxnSpPr>
              <p:spPr>
                <a:xfrm flipV="1">
                  <a:off x="314335" y="3806477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直接连接符 1021"/>
                <p:cNvCxnSpPr/>
                <p:nvPr/>
              </p:nvCxnSpPr>
              <p:spPr>
                <a:xfrm>
                  <a:off x="546113" y="3795363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3" name="直接连接符 1022"/>
                <p:cNvCxnSpPr/>
                <p:nvPr/>
              </p:nvCxnSpPr>
              <p:spPr>
                <a:xfrm rot="16200000" flipH="1">
                  <a:off x="553857" y="4211456"/>
                  <a:ext cx="333353" cy="12982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直接连接符 1023"/>
                <p:cNvCxnSpPr/>
                <p:nvPr/>
              </p:nvCxnSpPr>
              <p:spPr>
                <a:xfrm>
                  <a:off x="649300" y="4103341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直接连接符 1024"/>
                <p:cNvCxnSpPr/>
                <p:nvPr/>
              </p:nvCxnSpPr>
              <p:spPr>
                <a:xfrm rot="5400000">
                  <a:off x="330198" y="4597851"/>
                  <a:ext cx="352419" cy="648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直接连接符 1025"/>
                <p:cNvCxnSpPr/>
                <p:nvPr/>
              </p:nvCxnSpPr>
              <p:spPr>
                <a:xfrm rot="5400000">
                  <a:off x="1022770" y="4444154"/>
                  <a:ext cx="157154" cy="5675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直接连接符 1026"/>
                <p:cNvCxnSpPr/>
                <p:nvPr/>
              </p:nvCxnSpPr>
              <p:spPr>
                <a:xfrm rot="10800000">
                  <a:off x="196859" y="3890615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直接连接符 1027"/>
                <p:cNvCxnSpPr/>
                <p:nvPr/>
              </p:nvCxnSpPr>
              <p:spPr>
                <a:xfrm>
                  <a:off x="316523" y="4724400"/>
                  <a:ext cx="199194" cy="8537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直接连接符 1028"/>
                <p:cNvCxnSpPr/>
                <p:nvPr/>
              </p:nvCxnSpPr>
              <p:spPr>
                <a:xfrm flipV="1">
                  <a:off x="772548" y="4431323"/>
                  <a:ext cx="341144" cy="2125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直接连接符 1029"/>
                <p:cNvCxnSpPr/>
                <p:nvPr/>
              </p:nvCxnSpPr>
              <p:spPr>
                <a:xfrm rot="5400000">
                  <a:off x="465089" y="4191196"/>
                  <a:ext cx="326022" cy="20112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7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4492497" y="377147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08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4721097" y="3914347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009" name="组合 621"/>
              <p:cNvGrpSpPr/>
              <p:nvPr/>
            </p:nvGrpSpPr>
            <p:grpSpPr>
              <a:xfrm>
                <a:off x="5124454" y="3252790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010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016" name="椭圆 1015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7" name="任意多边形 1016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11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012" name="泪滴形 1011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13" name="直接连接符 1012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4" name="直接连接符 1013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5" name="直接连接符 1014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01" name="组合 56"/>
            <p:cNvGrpSpPr/>
            <p:nvPr/>
          </p:nvGrpSpPr>
          <p:grpSpPr>
            <a:xfrm>
              <a:off x="3800088" y="1536753"/>
              <a:ext cx="484259" cy="481707"/>
              <a:chOff x="3860632" y="2558785"/>
              <a:chExt cx="1604973" cy="1573967"/>
            </a:xfrm>
          </p:grpSpPr>
          <p:grpSp>
            <p:nvGrpSpPr>
              <p:cNvPr id="1002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004" name="流程图: 延期 1003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5" name="流程图: 延期 1004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03" name="矩形 1002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031" name="组合 1030"/>
          <p:cNvGrpSpPr/>
          <p:nvPr/>
        </p:nvGrpSpPr>
        <p:grpSpPr>
          <a:xfrm>
            <a:off x="3642243" y="2974534"/>
            <a:ext cx="1250444" cy="2033626"/>
            <a:chOff x="3714744" y="1533326"/>
            <a:chExt cx="1250444" cy="2033626"/>
          </a:xfrm>
        </p:grpSpPr>
        <p:grpSp>
          <p:nvGrpSpPr>
            <p:cNvPr id="1032" name="组合 933"/>
            <p:cNvGrpSpPr/>
            <p:nvPr/>
          </p:nvGrpSpPr>
          <p:grpSpPr>
            <a:xfrm flipH="1">
              <a:off x="3714744" y="1714492"/>
              <a:ext cx="1250444" cy="1852460"/>
              <a:chOff x="1751321" y="3319466"/>
              <a:chExt cx="1250444" cy="1852460"/>
            </a:xfrm>
          </p:grpSpPr>
          <p:grpSp>
            <p:nvGrpSpPr>
              <p:cNvPr id="1038" name="组合 574"/>
              <p:cNvGrpSpPr/>
              <p:nvPr/>
            </p:nvGrpSpPr>
            <p:grpSpPr>
              <a:xfrm>
                <a:off x="1928794" y="4000508"/>
                <a:ext cx="1072971" cy="1171418"/>
                <a:chOff x="1928794" y="4000508"/>
                <a:chExt cx="1072971" cy="1171418"/>
              </a:xfrm>
            </p:grpSpPr>
            <p:cxnSp>
              <p:nvCxnSpPr>
                <p:cNvPr id="1050" name="直接连接符 1049"/>
                <p:cNvCxnSpPr/>
                <p:nvPr/>
              </p:nvCxnSpPr>
              <p:spPr>
                <a:xfrm rot="16200000" flipH="1">
                  <a:off x="2415907" y="4173277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1" name="直接连接符 1050"/>
                <p:cNvCxnSpPr/>
                <p:nvPr/>
              </p:nvCxnSpPr>
              <p:spPr>
                <a:xfrm flipV="1">
                  <a:off x="2405043" y="4159247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2" name="直接连接符 1051"/>
                <p:cNvCxnSpPr/>
                <p:nvPr/>
              </p:nvCxnSpPr>
              <p:spPr>
                <a:xfrm rot="10800000">
                  <a:off x="1928794" y="4000508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直接连接符 1052"/>
                <p:cNvCxnSpPr/>
                <p:nvPr/>
              </p:nvCxnSpPr>
              <p:spPr>
                <a:xfrm flipV="1">
                  <a:off x="2243129" y="4060823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直接连接符 1053"/>
                <p:cNvCxnSpPr/>
                <p:nvPr/>
              </p:nvCxnSpPr>
              <p:spPr>
                <a:xfrm>
                  <a:off x="2474907" y="4049709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直接连接符 1054"/>
                <p:cNvCxnSpPr/>
                <p:nvPr/>
              </p:nvCxnSpPr>
              <p:spPr>
                <a:xfrm rot="16200000" flipH="1">
                  <a:off x="2407427" y="4541026"/>
                  <a:ext cx="439613" cy="8563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6" name="直接连接符 1055"/>
                <p:cNvCxnSpPr/>
                <p:nvPr/>
              </p:nvCxnSpPr>
              <p:spPr>
                <a:xfrm>
                  <a:off x="2578094" y="4357687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直接连接符 1056"/>
                <p:cNvCxnSpPr/>
                <p:nvPr/>
              </p:nvCxnSpPr>
              <p:spPr>
                <a:xfrm rot="16200000" flipH="1">
                  <a:off x="2383939" y="4944262"/>
                  <a:ext cx="403696" cy="222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8" name="直接连接符 1057"/>
                <p:cNvCxnSpPr/>
                <p:nvPr/>
              </p:nvCxnSpPr>
              <p:spPr>
                <a:xfrm rot="16200000" flipH="1">
                  <a:off x="2895965" y="4736229"/>
                  <a:ext cx="184683" cy="269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直接连接符 1058"/>
                <p:cNvCxnSpPr/>
                <p:nvPr/>
              </p:nvCxnSpPr>
              <p:spPr>
                <a:xfrm rot="10800000">
                  <a:off x="2125653" y="4144961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直接连接符 1059"/>
                <p:cNvCxnSpPr/>
                <p:nvPr/>
              </p:nvCxnSpPr>
              <p:spPr>
                <a:xfrm>
                  <a:off x="2438400" y="5132832"/>
                  <a:ext cx="196817" cy="3909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直接连接符 1060"/>
                <p:cNvCxnSpPr/>
                <p:nvPr/>
              </p:nvCxnSpPr>
              <p:spPr>
                <a:xfrm flipV="1">
                  <a:off x="2684590" y="4693920"/>
                  <a:ext cx="314642" cy="8957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直接连接符 1061"/>
                <p:cNvCxnSpPr/>
                <p:nvPr/>
              </p:nvCxnSpPr>
              <p:spPr>
                <a:xfrm rot="5400000">
                  <a:off x="2441283" y="4526514"/>
                  <a:ext cx="359595" cy="7275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9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720721" y="384290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0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935063" y="3985849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041" name="组合 636"/>
              <p:cNvGrpSpPr/>
              <p:nvPr/>
            </p:nvGrpSpPr>
            <p:grpSpPr>
              <a:xfrm>
                <a:off x="2357422" y="331946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042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048" name="椭圆 1047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9" name="任意多边形 1048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43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044" name="泪滴形 1043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45" name="直接连接符 1044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6" name="直接连接符 1045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7" name="直接连接符 1046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33" name="组合 56"/>
            <p:cNvGrpSpPr/>
            <p:nvPr/>
          </p:nvGrpSpPr>
          <p:grpSpPr>
            <a:xfrm>
              <a:off x="3798374" y="1533325"/>
              <a:ext cx="484259" cy="481707"/>
              <a:chOff x="3860632" y="2558785"/>
              <a:chExt cx="1604973" cy="1573967"/>
            </a:xfrm>
          </p:grpSpPr>
          <p:grpSp>
            <p:nvGrpSpPr>
              <p:cNvPr id="1034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036" name="流程图: 延期 1035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7" name="流程图: 延期 1036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35" name="矩形 1034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063" name="组合 1062"/>
          <p:cNvGrpSpPr/>
          <p:nvPr/>
        </p:nvGrpSpPr>
        <p:grpSpPr>
          <a:xfrm>
            <a:off x="3668491" y="2984128"/>
            <a:ext cx="1197948" cy="2052548"/>
            <a:chOff x="4071934" y="1542920"/>
            <a:chExt cx="1197948" cy="2052548"/>
          </a:xfrm>
        </p:grpSpPr>
        <p:grpSp>
          <p:nvGrpSpPr>
            <p:cNvPr id="1064" name="组合 959"/>
            <p:cNvGrpSpPr/>
            <p:nvPr/>
          </p:nvGrpSpPr>
          <p:grpSpPr>
            <a:xfrm flipH="1">
              <a:off x="4071934" y="1724017"/>
              <a:ext cx="1197948" cy="1871451"/>
              <a:chOff x="1003656" y="3400429"/>
              <a:chExt cx="1197948" cy="1871451"/>
            </a:xfrm>
          </p:grpSpPr>
          <p:grpSp>
            <p:nvGrpSpPr>
              <p:cNvPr id="1070" name="组合 575"/>
              <p:cNvGrpSpPr/>
              <p:nvPr/>
            </p:nvGrpSpPr>
            <p:grpSpPr>
              <a:xfrm>
                <a:off x="1172998" y="4092914"/>
                <a:ext cx="931441" cy="1178966"/>
                <a:chOff x="1172998" y="4092914"/>
                <a:chExt cx="931441" cy="1178966"/>
              </a:xfrm>
            </p:grpSpPr>
            <p:cxnSp>
              <p:nvCxnSpPr>
                <p:cNvPr id="1082" name="直接连接符 1081"/>
                <p:cNvCxnSpPr/>
                <p:nvPr/>
              </p:nvCxnSpPr>
              <p:spPr>
                <a:xfrm rot="16200000" flipH="1">
                  <a:off x="1660111" y="4265683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直接连接符 1082"/>
                <p:cNvCxnSpPr/>
                <p:nvPr/>
              </p:nvCxnSpPr>
              <p:spPr>
                <a:xfrm flipV="1">
                  <a:off x="1649247" y="4251653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直接连接符 1083"/>
                <p:cNvCxnSpPr/>
                <p:nvPr/>
              </p:nvCxnSpPr>
              <p:spPr>
                <a:xfrm rot="10800000">
                  <a:off x="1172998" y="4092914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直接连接符 1084"/>
                <p:cNvCxnSpPr/>
                <p:nvPr/>
              </p:nvCxnSpPr>
              <p:spPr>
                <a:xfrm flipV="1">
                  <a:off x="1487333" y="4153229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直接连接符 1085"/>
                <p:cNvCxnSpPr/>
                <p:nvPr/>
              </p:nvCxnSpPr>
              <p:spPr>
                <a:xfrm>
                  <a:off x="1719111" y="4142115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直接连接符 1086"/>
                <p:cNvCxnSpPr/>
                <p:nvPr/>
              </p:nvCxnSpPr>
              <p:spPr>
                <a:xfrm rot="5400000">
                  <a:off x="1618535" y="4617942"/>
                  <a:ext cx="371587" cy="4859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直接连接符 1087"/>
                <p:cNvCxnSpPr/>
                <p:nvPr/>
              </p:nvCxnSpPr>
              <p:spPr>
                <a:xfrm>
                  <a:off x="1822298" y="4450093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9" name="直接连接符 1088"/>
                <p:cNvCxnSpPr/>
                <p:nvPr/>
              </p:nvCxnSpPr>
              <p:spPr>
                <a:xfrm rot="16200000" flipH="1">
                  <a:off x="1793169" y="4950896"/>
                  <a:ext cx="386361" cy="1238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0" name="直接连接符 1089"/>
                <p:cNvCxnSpPr/>
                <p:nvPr/>
              </p:nvCxnSpPr>
              <p:spPr>
                <a:xfrm rot="16200000" flipH="1">
                  <a:off x="1963627" y="4850881"/>
                  <a:ext cx="184683" cy="269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1" name="直接连接符 1090"/>
                <p:cNvCxnSpPr/>
                <p:nvPr/>
              </p:nvCxnSpPr>
              <p:spPr>
                <a:xfrm rot="10800000">
                  <a:off x="1369857" y="4237367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2" name="直接连接符 1091"/>
                <p:cNvCxnSpPr/>
                <p:nvPr/>
              </p:nvCxnSpPr>
              <p:spPr>
                <a:xfrm flipV="1">
                  <a:off x="1962168" y="5199338"/>
                  <a:ext cx="142271" cy="725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直接连接符 1092"/>
                <p:cNvCxnSpPr/>
                <p:nvPr/>
              </p:nvCxnSpPr>
              <p:spPr>
                <a:xfrm flipV="1">
                  <a:off x="1753190" y="4812206"/>
                  <a:ext cx="313564" cy="408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直接连接符 1093"/>
                <p:cNvCxnSpPr/>
                <p:nvPr/>
              </p:nvCxnSpPr>
              <p:spPr>
                <a:xfrm rot="16200000" flipH="1">
                  <a:off x="1731634" y="4645524"/>
                  <a:ext cx="364729" cy="246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71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973056" y="3938214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72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163557" y="4071562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073" name="组合 645"/>
              <p:cNvGrpSpPr/>
              <p:nvPr/>
            </p:nvGrpSpPr>
            <p:grpSpPr>
              <a:xfrm>
                <a:off x="1571604" y="3400429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074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080" name="椭圆 1079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1" name="任意多边形 1080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5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076" name="泪滴形 1075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77" name="直接连接符 1076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8" name="直接连接符 1077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9" name="直接连接符 1078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65" name="组合 56"/>
            <p:cNvGrpSpPr/>
            <p:nvPr/>
          </p:nvGrpSpPr>
          <p:grpSpPr>
            <a:xfrm>
              <a:off x="4143372" y="1542919"/>
              <a:ext cx="484259" cy="481707"/>
              <a:chOff x="3860632" y="2558785"/>
              <a:chExt cx="1604973" cy="1573967"/>
            </a:xfrm>
          </p:grpSpPr>
          <p:grpSp>
            <p:nvGrpSpPr>
              <p:cNvPr id="1066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068" name="流程图: 延期 1067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9" name="流程图: 延期 1068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7" name="矩形 1066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095" name="组合 1094"/>
          <p:cNvGrpSpPr/>
          <p:nvPr/>
        </p:nvGrpSpPr>
        <p:grpSpPr>
          <a:xfrm>
            <a:off x="3658980" y="3012824"/>
            <a:ext cx="1216970" cy="2047679"/>
            <a:chOff x="3783658" y="1571616"/>
            <a:chExt cx="1216970" cy="2047679"/>
          </a:xfrm>
        </p:grpSpPr>
        <p:grpSp>
          <p:nvGrpSpPr>
            <p:cNvPr id="1096" name="组合 985"/>
            <p:cNvGrpSpPr/>
            <p:nvPr/>
          </p:nvGrpSpPr>
          <p:grpSpPr>
            <a:xfrm flipH="1">
              <a:off x="3783658" y="1757355"/>
              <a:ext cx="1216970" cy="1861940"/>
              <a:chOff x="155953" y="3462342"/>
              <a:chExt cx="1216970" cy="1861940"/>
            </a:xfrm>
          </p:grpSpPr>
          <p:grpSp>
            <p:nvGrpSpPr>
              <p:cNvPr id="1102" name="组合 579"/>
              <p:cNvGrpSpPr/>
              <p:nvPr/>
            </p:nvGrpSpPr>
            <p:grpSpPr>
              <a:xfrm>
                <a:off x="319914" y="4145316"/>
                <a:ext cx="931441" cy="1178966"/>
                <a:chOff x="319914" y="4145316"/>
                <a:chExt cx="931441" cy="1178966"/>
              </a:xfrm>
            </p:grpSpPr>
            <p:cxnSp>
              <p:nvCxnSpPr>
                <p:cNvPr id="1114" name="直接连接符 1113"/>
                <p:cNvCxnSpPr/>
                <p:nvPr/>
              </p:nvCxnSpPr>
              <p:spPr>
                <a:xfrm rot="16200000" flipH="1">
                  <a:off x="807027" y="4318085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直接连接符 1114"/>
                <p:cNvCxnSpPr/>
                <p:nvPr/>
              </p:nvCxnSpPr>
              <p:spPr>
                <a:xfrm flipV="1">
                  <a:off x="796163" y="4304055"/>
                  <a:ext cx="263538" cy="6351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6" name="直接连接符 1115"/>
                <p:cNvCxnSpPr/>
                <p:nvPr/>
              </p:nvCxnSpPr>
              <p:spPr>
                <a:xfrm rot="10800000">
                  <a:off x="319914" y="4145316"/>
                  <a:ext cx="314585" cy="8925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7" name="直接连接符 1116"/>
                <p:cNvCxnSpPr/>
                <p:nvPr/>
              </p:nvCxnSpPr>
              <p:spPr>
                <a:xfrm flipV="1">
                  <a:off x="634249" y="4205631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8" name="直接连接符 1117"/>
                <p:cNvCxnSpPr/>
                <p:nvPr/>
              </p:nvCxnSpPr>
              <p:spPr>
                <a:xfrm>
                  <a:off x="866027" y="4194517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9" name="直接连接符 1118"/>
                <p:cNvCxnSpPr/>
                <p:nvPr/>
              </p:nvCxnSpPr>
              <p:spPr>
                <a:xfrm rot="5400000">
                  <a:off x="687839" y="4625680"/>
                  <a:ext cx="404533" cy="1708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直接连接符 1119"/>
                <p:cNvCxnSpPr/>
                <p:nvPr/>
              </p:nvCxnSpPr>
              <p:spPr>
                <a:xfrm>
                  <a:off x="969214" y="4502495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直接连接符 1120"/>
                <p:cNvCxnSpPr/>
                <p:nvPr/>
              </p:nvCxnSpPr>
              <p:spPr>
                <a:xfrm rot="16200000" flipH="1">
                  <a:off x="940085" y="5003298"/>
                  <a:ext cx="386361" cy="1238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直接连接符 1121"/>
                <p:cNvCxnSpPr/>
                <p:nvPr/>
              </p:nvCxnSpPr>
              <p:spPr>
                <a:xfrm rot="10800000" flipV="1">
                  <a:off x="953046" y="5143516"/>
                  <a:ext cx="142876" cy="11849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3" name="直接连接符 1122"/>
                <p:cNvCxnSpPr/>
                <p:nvPr/>
              </p:nvCxnSpPr>
              <p:spPr>
                <a:xfrm rot="10800000">
                  <a:off x="516773" y="4289769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直接连接符 1123"/>
                <p:cNvCxnSpPr/>
                <p:nvPr/>
              </p:nvCxnSpPr>
              <p:spPr>
                <a:xfrm flipV="1">
                  <a:off x="1109084" y="5251740"/>
                  <a:ext cx="142271" cy="725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直接连接符 1124"/>
                <p:cNvCxnSpPr/>
                <p:nvPr/>
              </p:nvCxnSpPr>
              <p:spPr>
                <a:xfrm rot="16200000" flipH="1">
                  <a:off x="798576" y="4931664"/>
                  <a:ext cx="268224" cy="231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直接连接符 1125"/>
                <p:cNvCxnSpPr/>
                <p:nvPr/>
              </p:nvCxnSpPr>
              <p:spPr>
                <a:xfrm rot="16200000" flipH="1">
                  <a:off x="878550" y="4697926"/>
                  <a:ext cx="364729" cy="246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03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125353" y="3985826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307053" y="4119176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05" name="组合 666"/>
              <p:cNvGrpSpPr/>
              <p:nvPr/>
            </p:nvGrpSpPr>
            <p:grpSpPr>
              <a:xfrm>
                <a:off x="742923" y="3462342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106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112" name="椭圆 1111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3" name="任意多边形 1112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107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108" name="泪滴形 1107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09" name="直接连接符 1108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0" name="直接连接符 1109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1" name="直接连接符 1110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97" name="组合 56"/>
            <p:cNvGrpSpPr/>
            <p:nvPr/>
          </p:nvGrpSpPr>
          <p:grpSpPr>
            <a:xfrm>
              <a:off x="3858711" y="1571615"/>
              <a:ext cx="484259" cy="481707"/>
              <a:chOff x="3860632" y="2558785"/>
              <a:chExt cx="1604973" cy="1573967"/>
            </a:xfrm>
          </p:grpSpPr>
          <p:grpSp>
            <p:nvGrpSpPr>
              <p:cNvPr id="1098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100" name="流程图: 延期 1099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1" name="流程图: 延期 1100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99" name="矩形 1098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127" name="组合 1126"/>
          <p:cNvGrpSpPr/>
          <p:nvPr/>
        </p:nvGrpSpPr>
        <p:grpSpPr>
          <a:xfrm>
            <a:off x="3681790" y="3047686"/>
            <a:ext cx="1171350" cy="1966991"/>
            <a:chOff x="5472352" y="1606478"/>
            <a:chExt cx="1171350" cy="1966991"/>
          </a:xfrm>
        </p:grpSpPr>
        <p:grpSp>
          <p:nvGrpSpPr>
            <p:cNvPr id="1128" name="组合 1011"/>
            <p:cNvGrpSpPr/>
            <p:nvPr/>
          </p:nvGrpSpPr>
          <p:grpSpPr>
            <a:xfrm flipH="1">
              <a:off x="5472352" y="1785930"/>
              <a:ext cx="1171350" cy="1787539"/>
              <a:chOff x="7096376" y="3357566"/>
              <a:chExt cx="1171350" cy="1787539"/>
            </a:xfrm>
          </p:grpSpPr>
          <p:pic>
            <p:nvPicPr>
              <p:cNvPr id="1134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065776" y="38898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35" name="组合 499"/>
              <p:cNvGrpSpPr/>
              <p:nvPr/>
            </p:nvGrpSpPr>
            <p:grpSpPr>
              <a:xfrm>
                <a:off x="7286644" y="4071946"/>
                <a:ext cx="892199" cy="1073159"/>
                <a:chOff x="8096261" y="1371595"/>
                <a:chExt cx="892199" cy="1073159"/>
              </a:xfrm>
            </p:grpSpPr>
            <p:cxnSp>
              <p:nvCxnSpPr>
                <p:cNvPr id="1147" name="直接连接符 1146"/>
                <p:cNvCxnSpPr/>
                <p:nvPr/>
              </p:nvCxnSpPr>
              <p:spPr>
                <a:xfrm rot="16200000" flipH="1">
                  <a:off x="8534152" y="1523736"/>
                  <a:ext cx="338758" cy="713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8" name="直接连接符 1147"/>
                <p:cNvCxnSpPr/>
                <p:nvPr/>
              </p:nvCxnSpPr>
              <p:spPr>
                <a:xfrm flipV="1">
                  <a:off x="8534396" y="1509706"/>
                  <a:ext cx="252430" cy="460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9" name="直接连接符 1148"/>
                <p:cNvCxnSpPr/>
                <p:nvPr/>
              </p:nvCxnSpPr>
              <p:spPr>
                <a:xfrm rot="10800000">
                  <a:off x="8096261" y="1371595"/>
                  <a:ext cx="265361" cy="6862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0" name="直接连接符 1149"/>
                <p:cNvCxnSpPr/>
                <p:nvPr/>
              </p:nvCxnSpPr>
              <p:spPr>
                <a:xfrm flipV="1">
                  <a:off x="8361374" y="1411282"/>
                  <a:ext cx="231723" cy="25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直接连接符 1150"/>
                <p:cNvCxnSpPr/>
                <p:nvPr/>
              </p:nvCxnSpPr>
              <p:spPr>
                <a:xfrm>
                  <a:off x="8593152" y="1400168"/>
                  <a:ext cx="217488" cy="1143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直接连接符 1151"/>
                <p:cNvCxnSpPr/>
                <p:nvPr/>
              </p:nvCxnSpPr>
              <p:spPr>
                <a:xfrm rot="5400000">
                  <a:off x="8463755" y="1847075"/>
                  <a:ext cx="371470" cy="1063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直接连接符 1152"/>
                <p:cNvCxnSpPr/>
                <p:nvPr/>
              </p:nvCxnSpPr>
              <p:spPr>
                <a:xfrm rot="16200000" flipH="1">
                  <a:off x="8620135" y="1895470"/>
                  <a:ext cx="352421" cy="285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直接连接符 1153"/>
                <p:cNvCxnSpPr/>
                <p:nvPr/>
              </p:nvCxnSpPr>
              <p:spPr>
                <a:xfrm>
                  <a:off x="8696339" y="1708146"/>
                  <a:ext cx="71438" cy="3016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直接连接符 1154"/>
                <p:cNvCxnSpPr/>
                <p:nvPr/>
              </p:nvCxnSpPr>
              <p:spPr>
                <a:xfrm rot="16200000" flipH="1">
                  <a:off x="8739202" y="2157412"/>
                  <a:ext cx="285752" cy="14287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6" name="直接连接符 1155"/>
                <p:cNvCxnSpPr/>
                <p:nvPr/>
              </p:nvCxnSpPr>
              <p:spPr>
                <a:xfrm rot="5400000">
                  <a:off x="8753490" y="2273300"/>
                  <a:ext cx="84138" cy="7461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7" name="直接连接符 1156"/>
                <p:cNvCxnSpPr/>
                <p:nvPr/>
              </p:nvCxnSpPr>
              <p:spPr>
                <a:xfrm>
                  <a:off x="8596326" y="2085975"/>
                  <a:ext cx="214316" cy="2143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直接连接符 1157"/>
                <p:cNvCxnSpPr/>
                <p:nvPr/>
              </p:nvCxnSpPr>
              <p:spPr>
                <a:xfrm flipV="1">
                  <a:off x="8896346" y="2352676"/>
                  <a:ext cx="92114" cy="9207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直接连接符 1158"/>
                <p:cNvCxnSpPr/>
                <p:nvPr/>
              </p:nvCxnSpPr>
              <p:spPr>
                <a:xfrm rot="10800000">
                  <a:off x="8243898" y="1495420"/>
                  <a:ext cx="285752" cy="7143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36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29899" y="4030540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37" name="组合 317"/>
              <p:cNvGrpSpPr/>
              <p:nvPr/>
            </p:nvGrpSpPr>
            <p:grpSpPr>
              <a:xfrm>
                <a:off x="7637726" y="3357566"/>
                <a:ext cx="630000" cy="740629"/>
                <a:chOff x="7572396" y="3357566"/>
                <a:chExt cx="630000" cy="740629"/>
              </a:xfrm>
            </p:grpSpPr>
            <p:grpSp>
              <p:nvGrpSpPr>
                <p:cNvPr id="1139" name="组合 294"/>
                <p:cNvGrpSpPr/>
                <p:nvPr/>
              </p:nvGrpSpPr>
              <p:grpSpPr>
                <a:xfrm>
                  <a:off x="7572396" y="3357566"/>
                  <a:ext cx="630000" cy="740629"/>
                  <a:chOff x="2571736" y="-110629"/>
                  <a:chExt cx="630000" cy="740629"/>
                </a:xfrm>
              </p:grpSpPr>
              <p:sp>
                <p:nvSpPr>
                  <p:cNvPr id="1145" name="椭圆 1144"/>
                  <p:cNvSpPr>
                    <a:spLocks noChangeAspect="1"/>
                  </p:cNvSpPr>
                  <p:nvPr/>
                </p:nvSpPr>
                <p:spPr>
                  <a:xfrm>
                    <a:off x="2571736" y="0"/>
                    <a:ext cx="630000" cy="63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tint val="66000"/>
                          <a:satMod val="160000"/>
                        </a:schemeClr>
                      </a:gs>
                      <a:gs pos="50000">
                        <a:schemeClr val="tx1">
                          <a:tint val="44500"/>
                          <a:satMod val="160000"/>
                        </a:schemeClr>
                      </a:gs>
                      <a:gs pos="100000">
                        <a:schemeClr val="tx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effectLst/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6" name="任意多边形 1145"/>
                  <p:cNvSpPr/>
                  <p:nvPr/>
                </p:nvSpPr>
                <p:spPr>
                  <a:xfrm>
                    <a:off x="2961234" y="-110629"/>
                    <a:ext cx="158776" cy="214314"/>
                  </a:xfrm>
                  <a:custGeom>
                    <a:avLst/>
                    <a:gdLst>
                      <a:gd name="connsiteX0" fmla="*/ 92075 w 187325"/>
                      <a:gd name="connsiteY0" fmla="*/ 514350 h 514350"/>
                      <a:gd name="connsiteX1" fmla="*/ 73025 w 187325"/>
                      <a:gd name="connsiteY1" fmla="*/ 485775 h 514350"/>
                      <a:gd name="connsiteX2" fmla="*/ 92075 w 187325"/>
                      <a:gd name="connsiteY2" fmla="*/ 457200 h 514350"/>
                      <a:gd name="connsiteX3" fmla="*/ 111125 w 187325"/>
                      <a:gd name="connsiteY3" fmla="*/ 333375 h 514350"/>
                      <a:gd name="connsiteX4" fmla="*/ 120650 w 187325"/>
                      <a:gd name="connsiteY4" fmla="*/ 304800 h 514350"/>
                      <a:gd name="connsiteX5" fmla="*/ 111125 w 187325"/>
                      <a:gd name="connsiteY5" fmla="*/ 200025 h 514350"/>
                      <a:gd name="connsiteX6" fmla="*/ 82550 w 187325"/>
                      <a:gd name="connsiteY6" fmla="*/ 180975 h 514350"/>
                      <a:gd name="connsiteX7" fmla="*/ 53975 w 187325"/>
                      <a:gd name="connsiteY7" fmla="*/ 152400 h 514350"/>
                      <a:gd name="connsiteX8" fmla="*/ 25400 w 187325"/>
                      <a:gd name="connsiteY8" fmla="*/ 161925 h 514350"/>
                      <a:gd name="connsiteX9" fmla="*/ 25400 w 187325"/>
                      <a:gd name="connsiteY9" fmla="*/ 219075 h 514350"/>
                      <a:gd name="connsiteX10" fmla="*/ 53975 w 187325"/>
                      <a:gd name="connsiteY10" fmla="*/ 228600 h 514350"/>
                      <a:gd name="connsiteX11" fmla="*/ 111125 w 187325"/>
                      <a:gd name="connsiteY11" fmla="*/ 219075 h 514350"/>
                      <a:gd name="connsiteX12" fmla="*/ 139700 w 187325"/>
                      <a:gd name="connsiteY12" fmla="*/ 209550 h 514350"/>
                      <a:gd name="connsiteX13" fmla="*/ 149225 w 187325"/>
                      <a:gd name="connsiteY13" fmla="*/ 161925 h 514350"/>
                      <a:gd name="connsiteX14" fmla="*/ 168275 w 187325"/>
                      <a:gd name="connsiteY14" fmla="*/ 104775 h 514350"/>
                      <a:gd name="connsiteX15" fmla="*/ 187325 w 187325"/>
                      <a:gd name="connsiteY15" fmla="*/ 19050 h 514350"/>
                      <a:gd name="connsiteX16" fmla="*/ 139700 w 187325"/>
                      <a:gd name="connsiteY16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11125 w 187325"/>
                      <a:gd name="connsiteY2" fmla="*/ 333375 h 514350"/>
                      <a:gd name="connsiteX3" fmla="*/ 120650 w 187325"/>
                      <a:gd name="connsiteY3" fmla="*/ 304800 h 514350"/>
                      <a:gd name="connsiteX4" fmla="*/ 111125 w 187325"/>
                      <a:gd name="connsiteY4" fmla="*/ 200025 h 514350"/>
                      <a:gd name="connsiteX5" fmla="*/ 82550 w 187325"/>
                      <a:gd name="connsiteY5" fmla="*/ 180975 h 514350"/>
                      <a:gd name="connsiteX6" fmla="*/ 53975 w 187325"/>
                      <a:gd name="connsiteY6" fmla="*/ 152400 h 514350"/>
                      <a:gd name="connsiteX7" fmla="*/ 25400 w 187325"/>
                      <a:gd name="connsiteY7" fmla="*/ 161925 h 514350"/>
                      <a:gd name="connsiteX8" fmla="*/ 25400 w 187325"/>
                      <a:gd name="connsiteY8" fmla="*/ 219075 h 514350"/>
                      <a:gd name="connsiteX9" fmla="*/ 53975 w 187325"/>
                      <a:gd name="connsiteY9" fmla="*/ 228600 h 514350"/>
                      <a:gd name="connsiteX10" fmla="*/ 111125 w 187325"/>
                      <a:gd name="connsiteY10" fmla="*/ 219075 h 514350"/>
                      <a:gd name="connsiteX11" fmla="*/ 139700 w 187325"/>
                      <a:gd name="connsiteY11" fmla="*/ 209550 h 514350"/>
                      <a:gd name="connsiteX12" fmla="*/ 149225 w 187325"/>
                      <a:gd name="connsiteY12" fmla="*/ 161925 h 514350"/>
                      <a:gd name="connsiteX13" fmla="*/ 168275 w 187325"/>
                      <a:gd name="connsiteY13" fmla="*/ 104775 h 514350"/>
                      <a:gd name="connsiteX14" fmla="*/ 187325 w 187325"/>
                      <a:gd name="connsiteY14" fmla="*/ 19050 h 514350"/>
                      <a:gd name="connsiteX15" fmla="*/ 139700 w 187325"/>
                      <a:gd name="connsiteY15" fmla="*/ 0 h 514350"/>
                      <a:gd name="connsiteX0" fmla="*/ 92075 w 187325"/>
                      <a:gd name="connsiteY0" fmla="*/ 514350 h 514350"/>
                      <a:gd name="connsiteX1" fmla="*/ 92075 w 187325"/>
                      <a:gd name="connsiteY1" fmla="*/ 457200 h 514350"/>
                      <a:gd name="connsiteX2" fmla="*/ 120650 w 187325"/>
                      <a:gd name="connsiteY2" fmla="*/ 304800 h 514350"/>
                      <a:gd name="connsiteX3" fmla="*/ 111125 w 187325"/>
                      <a:gd name="connsiteY3" fmla="*/ 200025 h 514350"/>
                      <a:gd name="connsiteX4" fmla="*/ 82550 w 187325"/>
                      <a:gd name="connsiteY4" fmla="*/ 180975 h 514350"/>
                      <a:gd name="connsiteX5" fmla="*/ 53975 w 187325"/>
                      <a:gd name="connsiteY5" fmla="*/ 152400 h 514350"/>
                      <a:gd name="connsiteX6" fmla="*/ 25400 w 187325"/>
                      <a:gd name="connsiteY6" fmla="*/ 161925 h 514350"/>
                      <a:gd name="connsiteX7" fmla="*/ 25400 w 187325"/>
                      <a:gd name="connsiteY7" fmla="*/ 219075 h 514350"/>
                      <a:gd name="connsiteX8" fmla="*/ 53975 w 187325"/>
                      <a:gd name="connsiteY8" fmla="*/ 228600 h 514350"/>
                      <a:gd name="connsiteX9" fmla="*/ 111125 w 187325"/>
                      <a:gd name="connsiteY9" fmla="*/ 219075 h 514350"/>
                      <a:gd name="connsiteX10" fmla="*/ 139700 w 187325"/>
                      <a:gd name="connsiteY10" fmla="*/ 209550 h 514350"/>
                      <a:gd name="connsiteX11" fmla="*/ 149225 w 187325"/>
                      <a:gd name="connsiteY11" fmla="*/ 161925 h 514350"/>
                      <a:gd name="connsiteX12" fmla="*/ 168275 w 187325"/>
                      <a:gd name="connsiteY12" fmla="*/ 104775 h 514350"/>
                      <a:gd name="connsiteX13" fmla="*/ 187325 w 187325"/>
                      <a:gd name="connsiteY13" fmla="*/ 19050 h 514350"/>
                      <a:gd name="connsiteX14" fmla="*/ 139700 w 187325"/>
                      <a:gd name="connsiteY14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87325"/>
                      <a:gd name="connsiteY0" fmla="*/ 514350 h 514350"/>
                      <a:gd name="connsiteX1" fmla="*/ 120650 w 187325"/>
                      <a:gd name="connsiteY1" fmla="*/ 304800 h 514350"/>
                      <a:gd name="connsiteX2" fmla="*/ 111125 w 187325"/>
                      <a:gd name="connsiteY2" fmla="*/ 200025 h 514350"/>
                      <a:gd name="connsiteX3" fmla="*/ 82550 w 187325"/>
                      <a:gd name="connsiteY3" fmla="*/ 180975 h 514350"/>
                      <a:gd name="connsiteX4" fmla="*/ 53975 w 187325"/>
                      <a:gd name="connsiteY4" fmla="*/ 152400 h 514350"/>
                      <a:gd name="connsiteX5" fmla="*/ 25400 w 187325"/>
                      <a:gd name="connsiteY5" fmla="*/ 161925 h 514350"/>
                      <a:gd name="connsiteX6" fmla="*/ 25400 w 187325"/>
                      <a:gd name="connsiteY6" fmla="*/ 219075 h 514350"/>
                      <a:gd name="connsiteX7" fmla="*/ 53975 w 187325"/>
                      <a:gd name="connsiteY7" fmla="*/ 228600 h 514350"/>
                      <a:gd name="connsiteX8" fmla="*/ 111125 w 187325"/>
                      <a:gd name="connsiteY8" fmla="*/ 219075 h 514350"/>
                      <a:gd name="connsiteX9" fmla="*/ 139700 w 187325"/>
                      <a:gd name="connsiteY9" fmla="*/ 209550 h 514350"/>
                      <a:gd name="connsiteX10" fmla="*/ 149225 w 187325"/>
                      <a:gd name="connsiteY10" fmla="*/ 161925 h 514350"/>
                      <a:gd name="connsiteX11" fmla="*/ 168275 w 187325"/>
                      <a:gd name="connsiteY11" fmla="*/ 104775 h 514350"/>
                      <a:gd name="connsiteX12" fmla="*/ 187325 w 187325"/>
                      <a:gd name="connsiteY12" fmla="*/ 19050 h 514350"/>
                      <a:gd name="connsiteX13" fmla="*/ 139700 w 187325"/>
                      <a:gd name="connsiteY13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53975 w 168275"/>
                      <a:gd name="connsiteY4" fmla="*/ 152400 h 514350"/>
                      <a:gd name="connsiteX5" fmla="*/ 25400 w 168275"/>
                      <a:gd name="connsiteY5" fmla="*/ 161925 h 514350"/>
                      <a:gd name="connsiteX6" fmla="*/ 25400 w 168275"/>
                      <a:gd name="connsiteY6" fmla="*/ 219075 h 514350"/>
                      <a:gd name="connsiteX7" fmla="*/ 53975 w 168275"/>
                      <a:gd name="connsiteY7" fmla="*/ 228600 h 514350"/>
                      <a:gd name="connsiteX8" fmla="*/ 111125 w 168275"/>
                      <a:gd name="connsiteY8" fmla="*/ 219075 h 514350"/>
                      <a:gd name="connsiteX9" fmla="*/ 139700 w 168275"/>
                      <a:gd name="connsiteY9" fmla="*/ 209550 h 514350"/>
                      <a:gd name="connsiteX10" fmla="*/ 149225 w 168275"/>
                      <a:gd name="connsiteY10" fmla="*/ 161925 h 514350"/>
                      <a:gd name="connsiteX11" fmla="*/ 168275 w 168275"/>
                      <a:gd name="connsiteY11" fmla="*/ 104775 h 514350"/>
                      <a:gd name="connsiteX12" fmla="*/ 139700 w 168275"/>
                      <a:gd name="connsiteY12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28600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92075 w 168275"/>
                      <a:gd name="connsiteY0" fmla="*/ 514350 h 514350"/>
                      <a:gd name="connsiteX1" fmla="*/ 120650 w 168275"/>
                      <a:gd name="connsiteY1" fmla="*/ 304800 h 514350"/>
                      <a:gd name="connsiteX2" fmla="*/ 111125 w 168275"/>
                      <a:gd name="connsiteY2" fmla="*/ 200025 h 514350"/>
                      <a:gd name="connsiteX3" fmla="*/ 82550 w 168275"/>
                      <a:gd name="connsiteY3" fmla="*/ 180975 h 514350"/>
                      <a:gd name="connsiteX4" fmla="*/ 25400 w 168275"/>
                      <a:gd name="connsiteY4" fmla="*/ 161925 h 514350"/>
                      <a:gd name="connsiteX5" fmla="*/ 25400 w 168275"/>
                      <a:gd name="connsiteY5" fmla="*/ 219075 h 514350"/>
                      <a:gd name="connsiteX6" fmla="*/ 53975 w 168275"/>
                      <a:gd name="connsiteY6" fmla="*/ 275782 h 514350"/>
                      <a:gd name="connsiteX7" fmla="*/ 111125 w 168275"/>
                      <a:gd name="connsiteY7" fmla="*/ 219075 h 514350"/>
                      <a:gd name="connsiteX8" fmla="*/ 139700 w 168275"/>
                      <a:gd name="connsiteY8" fmla="*/ 209550 h 514350"/>
                      <a:gd name="connsiteX9" fmla="*/ 149225 w 168275"/>
                      <a:gd name="connsiteY9" fmla="*/ 161925 h 514350"/>
                      <a:gd name="connsiteX10" fmla="*/ 168275 w 168275"/>
                      <a:gd name="connsiteY10" fmla="*/ 104775 h 514350"/>
                      <a:gd name="connsiteX11" fmla="*/ 139700 w 168275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19075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53459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120134 w 196334"/>
                      <a:gd name="connsiteY0" fmla="*/ 514350 h 514350"/>
                      <a:gd name="connsiteX1" fmla="*/ 148709 w 196334"/>
                      <a:gd name="connsiteY1" fmla="*/ 304800 h 514350"/>
                      <a:gd name="connsiteX2" fmla="*/ 139184 w 196334"/>
                      <a:gd name="connsiteY2" fmla="*/ 200025 h 514350"/>
                      <a:gd name="connsiteX3" fmla="*/ 110609 w 196334"/>
                      <a:gd name="connsiteY3" fmla="*/ 180975 h 514350"/>
                      <a:gd name="connsiteX4" fmla="*/ 81505 w 196334"/>
                      <a:gd name="connsiteY4" fmla="*/ 161925 h 514350"/>
                      <a:gd name="connsiteX5" fmla="*/ 25400 w 196334"/>
                      <a:gd name="connsiteY5" fmla="*/ 219075 h 514350"/>
                      <a:gd name="connsiteX6" fmla="*/ 82034 w 196334"/>
                      <a:gd name="connsiteY6" fmla="*/ 275782 h 514350"/>
                      <a:gd name="connsiteX7" fmla="*/ 139184 w 196334"/>
                      <a:gd name="connsiteY7" fmla="*/ 266257 h 514350"/>
                      <a:gd name="connsiteX8" fmla="*/ 167759 w 196334"/>
                      <a:gd name="connsiteY8" fmla="*/ 209550 h 514350"/>
                      <a:gd name="connsiteX9" fmla="*/ 177284 w 196334"/>
                      <a:gd name="connsiteY9" fmla="*/ 161925 h 514350"/>
                      <a:gd name="connsiteX10" fmla="*/ 196334 w 196334"/>
                      <a:gd name="connsiteY10" fmla="*/ 104775 h 514350"/>
                      <a:gd name="connsiteX11" fmla="*/ 167759 w 196334"/>
                      <a:gd name="connsiteY11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38188 w 123913"/>
                      <a:gd name="connsiteY3" fmla="*/ 180975 h 514350"/>
                      <a:gd name="connsiteX4" fmla="*/ 9084 w 123913"/>
                      <a:gd name="connsiteY4" fmla="*/ 161925 h 514350"/>
                      <a:gd name="connsiteX5" fmla="*/ 9613 w 123913"/>
                      <a:gd name="connsiteY5" fmla="*/ 275782 h 514350"/>
                      <a:gd name="connsiteX6" fmla="*/ 66763 w 123913"/>
                      <a:gd name="connsiteY6" fmla="*/ 266257 h 514350"/>
                      <a:gd name="connsiteX7" fmla="*/ 95338 w 123913"/>
                      <a:gd name="connsiteY7" fmla="*/ 209550 h 514350"/>
                      <a:gd name="connsiteX8" fmla="*/ 104863 w 123913"/>
                      <a:gd name="connsiteY8" fmla="*/ 161925 h 514350"/>
                      <a:gd name="connsiteX9" fmla="*/ 123913 w 123913"/>
                      <a:gd name="connsiteY9" fmla="*/ 104775 h 514350"/>
                      <a:gd name="connsiteX10" fmla="*/ 95338 w 123913"/>
                      <a:gd name="connsiteY10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04863 w 123913"/>
                      <a:gd name="connsiteY7" fmla="*/ 161925 h 514350"/>
                      <a:gd name="connsiteX8" fmla="*/ 123913 w 123913"/>
                      <a:gd name="connsiteY8" fmla="*/ 104775 h 514350"/>
                      <a:gd name="connsiteX9" fmla="*/ 95338 w 123913"/>
                      <a:gd name="connsiteY9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23913"/>
                      <a:gd name="connsiteY0" fmla="*/ 514350 h 514350"/>
                      <a:gd name="connsiteX1" fmla="*/ 76288 w 123913"/>
                      <a:gd name="connsiteY1" fmla="*/ 304800 h 514350"/>
                      <a:gd name="connsiteX2" fmla="*/ 66763 w 123913"/>
                      <a:gd name="connsiteY2" fmla="*/ 200025 h 514350"/>
                      <a:gd name="connsiteX3" fmla="*/ 9084 w 123913"/>
                      <a:gd name="connsiteY3" fmla="*/ 161925 h 514350"/>
                      <a:gd name="connsiteX4" fmla="*/ 9613 w 123913"/>
                      <a:gd name="connsiteY4" fmla="*/ 275782 h 514350"/>
                      <a:gd name="connsiteX5" fmla="*/ 66763 w 123913"/>
                      <a:gd name="connsiteY5" fmla="*/ 266257 h 514350"/>
                      <a:gd name="connsiteX6" fmla="*/ 95338 w 123913"/>
                      <a:gd name="connsiteY6" fmla="*/ 209550 h 514350"/>
                      <a:gd name="connsiteX7" fmla="*/ 123913 w 123913"/>
                      <a:gd name="connsiteY7" fmla="*/ 104775 h 514350"/>
                      <a:gd name="connsiteX8" fmla="*/ 95338 w 12391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47713 w 143893"/>
                      <a:gd name="connsiteY0" fmla="*/ 514350 h 514350"/>
                      <a:gd name="connsiteX1" fmla="*/ 76288 w 143893"/>
                      <a:gd name="connsiteY1" fmla="*/ 304800 h 514350"/>
                      <a:gd name="connsiteX2" fmla="*/ 66763 w 143893"/>
                      <a:gd name="connsiteY2" fmla="*/ 200025 h 514350"/>
                      <a:gd name="connsiteX3" fmla="*/ 9084 w 143893"/>
                      <a:gd name="connsiteY3" fmla="*/ 161925 h 514350"/>
                      <a:gd name="connsiteX4" fmla="*/ 9613 w 143893"/>
                      <a:gd name="connsiteY4" fmla="*/ 275782 h 514350"/>
                      <a:gd name="connsiteX5" fmla="*/ 66763 w 143893"/>
                      <a:gd name="connsiteY5" fmla="*/ 266257 h 514350"/>
                      <a:gd name="connsiteX6" fmla="*/ 95338 w 143893"/>
                      <a:gd name="connsiteY6" fmla="*/ 209550 h 514350"/>
                      <a:gd name="connsiteX7" fmla="*/ 123913 w 143893"/>
                      <a:gd name="connsiteY7" fmla="*/ 104775 h 514350"/>
                      <a:gd name="connsiteX8" fmla="*/ 95338 w 143893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12519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140565 w 161074"/>
                      <a:gd name="connsiteY6" fmla="*/ 209550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  <a:gd name="connsiteX0" fmla="*/ 64894 w 161074"/>
                      <a:gd name="connsiteY0" fmla="*/ 514350 h 514350"/>
                      <a:gd name="connsiteX1" fmla="*/ 93469 w 161074"/>
                      <a:gd name="connsiteY1" fmla="*/ 304800 h 514350"/>
                      <a:gd name="connsiteX2" fmla="*/ 83944 w 161074"/>
                      <a:gd name="connsiteY2" fmla="*/ 200025 h 514350"/>
                      <a:gd name="connsiteX3" fmla="*/ 26265 w 161074"/>
                      <a:gd name="connsiteY3" fmla="*/ 161925 h 514350"/>
                      <a:gd name="connsiteX4" fmla="*/ 26794 w 161074"/>
                      <a:gd name="connsiteY4" fmla="*/ 275782 h 514350"/>
                      <a:gd name="connsiteX5" fmla="*/ 83944 w 161074"/>
                      <a:gd name="connsiteY5" fmla="*/ 266257 h 514350"/>
                      <a:gd name="connsiteX6" fmla="*/ 98480 w 161074"/>
                      <a:gd name="connsiteY6" fmla="*/ 138761 h 514350"/>
                      <a:gd name="connsiteX7" fmla="*/ 141094 w 161074"/>
                      <a:gd name="connsiteY7" fmla="*/ 104775 h 514350"/>
                      <a:gd name="connsiteX8" fmla="*/ 112519 w 161074"/>
                      <a:gd name="connsiteY8" fmla="*/ 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1074" h="514350">
                        <a:moveTo>
                          <a:pt x="64894" y="514350"/>
                        </a:moveTo>
                        <a:cubicBezTo>
                          <a:pt x="70847" y="470694"/>
                          <a:pt x="96644" y="339725"/>
                          <a:pt x="93469" y="304800"/>
                        </a:cubicBezTo>
                        <a:cubicBezTo>
                          <a:pt x="90294" y="269875"/>
                          <a:pt x="94257" y="233543"/>
                          <a:pt x="83944" y="200025"/>
                        </a:cubicBezTo>
                        <a:cubicBezTo>
                          <a:pt x="72743" y="176213"/>
                          <a:pt x="73197" y="131997"/>
                          <a:pt x="26265" y="161925"/>
                        </a:cubicBezTo>
                        <a:cubicBezTo>
                          <a:pt x="0" y="220195"/>
                          <a:pt x="17181" y="258393"/>
                          <a:pt x="26794" y="275782"/>
                        </a:cubicBezTo>
                        <a:cubicBezTo>
                          <a:pt x="71094" y="333951"/>
                          <a:pt x="86601" y="292468"/>
                          <a:pt x="83944" y="266257"/>
                        </a:cubicBezTo>
                        <a:cubicBezTo>
                          <a:pt x="161074" y="243630"/>
                          <a:pt x="88955" y="165675"/>
                          <a:pt x="98480" y="138761"/>
                        </a:cubicBezTo>
                        <a:cubicBezTo>
                          <a:pt x="108005" y="111847"/>
                          <a:pt x="141094" y="139700"/>
                          <a:pt x="141094" y="104775"/>
                        </a:cubicBezTo>
                        <a:cubicBezTo>
                          <a:pt x="139507" y="77788"/>
                          <a:pt x="118472" y="21828"/>
                          <a:pt x="112519" y="0"/>
                        </a:cubicBezTo>
                      </a:path>
                    </a:pathLst>
                  </a:cu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140" name="组合 316"/>
                <p:cNvGrpSpPr/>
                <p:nvPr/>
              </p:nvGrpSpPr>
              <p:grpSpPr>
                <a:xfrm>
                  <a:off x="7715272" y="3929070"/>
                  <a:ext cx="142876" cy="71438"/>
                  <a:chOff x="4714876" y="3136900"/>
                  <a:chExt cx="357190" cy="158750"/>
                </a:xfrm>
              </p:grpSpPr>
              <p:sp>
                <p:nvSpPr>
                  <p:cNvPr id="1141" name="泪滴形 1140"/>
                  <p:cNvSpPr/>
                  <p:nvPr/>
                </p:nvSpPr>
                <p:spPr>
                  <a:xfrm rot="11703100">
                    <a:off x="4714876" y="3143252"/>
                    <a:ext cx="357190" cy="142876"/>
                  </a:xfrm>
                  <a:prstGeom prst="teardrop">
                    <a:avLst>
                      <a:gd name="adj" fmla="val 92707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42" name="直接连接符 1141"/>
                  <p:cNvCxnSpPr/>
                  <p:nvPr/>
                </p:nvCxnSpPr>
                <p:spPr>
                  <a:xfrm rot="5400000">
                    <a:off x="4946650" y="3224212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3" name="直接连接符 1142"/>
                  <p:cNvCxnSpPr/>
                  <p:nvPr/>
                </p:nvCxnSpPr>
                <p:spPr>
                  <a:xfrm rot="5400000">
                    <a:off x="4876802" y="3214690"/>
                    <a:ext cx="109538" cy="3333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4" name="直接连接符 1143"/>
                  <p:cNvCxnSpPr/>
                  <p:nvPr/>
                </p:nvCxnSpPr>
                <p:spPr>
                  <a:xfrm rot="5400000">
                    <a:off x="4793456" y="3182146"/>
                    <a:ext cx="134940" cy="4444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138" name="Picture 3"/>
              <p:cNvPicPr>
                <a:picLocks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b="9652"/>
              <a:stretch>
                <a:fillRect/>
              </a:stretch>
            </p:blipFill>
            <p:spPr bwMode="auto">
              <a:xfrm rot="17256550" flipH="1">
                <a:off x="7218176" y="4042263"/>
                <a:ext cx="277200" cy="21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129" name="组合 56"/>
            <p:cNvGrpSpPr/>
            <p:nvPr/>
          </p:nvGrpSpPr>
          <p:grpSpPr>
            <a:xfrm>
              <a:off x="5551363" y="1606477"/>
              <a:ext cx="484259" cy="481707"/>
              <a:chOff x="3860632" y="2558785"/>
              <a:chExt cx="1604973" cy="1573967"/>
            </a:xfrm>
          </p:grpSpPr>
          <p:grpSp>
            <p:nvGrpSpPr>
              <p:cNvPr id="1130" name="组合 54"/>
              <p:cNvGrpSpPr/>
              <p:nvPr/>
            </p:nvGrpSpPr>
            <p:grpSpPr>
              <a:xfrm>
                <a:off x="3860632" y="2742301"/>
                <a:ext cx="1604973" cy="1390451"/>
                <a:chOff x="3860632" y="2742301"/>
                <a:chExt cx="1604973" cy="1390451"/>
              </a:xfrm>
            </p:grpSpPr>
            <p:sp>
              <p:nvSpPr>
                <p:cNvPr id="1132" name="流程图: 延期 1131"/>
                <p:cNvSpPr/>
                <p:nvPr/>
              </p:nvSpPr>
              <p:spPr>
                <a:xfrm rot="15993965">
                  <a:off x="4124547" y="2478386"/>
                  <a:ext cx="900930" cy="1428760"/>
                </a:xfrm>
                <a:prstGeom prst="flowChartDelay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3" name="流程图: 延期 1132"/>
                <p:cNvSpPr/>
                <p:nvPr/>
              </p:nvSpPr>
              <p:spPr>
                <a:xfrm rot="5013343">
                  <a:off x="4359494" y="3026641"/>
                  <a:ext cx="709832" cy="1502390"/>
                </a:xfrm>
                <a:prstGeom prst="flowChartDelay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31" name="矩形 1130"/>
              <p:cNvSpPr/>
              <p:nvPr/>
            </p:nvSpPr>
            <p:spPr>
              <a:xfrm rot="388473">
                <a:off x="3950645" y="2558785"/>
                <a:ext cx="1265514" cy="13073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.C.M.E. Explosive" pitchFamily="34" charset="0"/>
                  </a:rPr>
                  <a:t>2</a:t>
                </a:r>
                <a:endParaRPr lang="zh-CN" altLang="en-US" sz="20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endParaRPr>
              </a:p>
            </p:txBody>
          </p:sp>
        </p:grpSp>
      </p:grpSp>
      <p:grpSp>
        <p:nvGrpSpPr>
          <p:cNvPr id="1165" name="组合 1164"/>
          <p:cNvGrpSpPr/>
          <p:nvPr/>
        </p:nvGrpSpPr>
        <p:grpSpPr>
          <a:xfrm rot="871936">
            <a:off x="1144657" y="701077"/>
            <a:ext cx="2286016" cy="2843799"/>
            <a:chOff x="785786" y="2414358"/>
            <a:chExt cx="2286016" cy="2843799"/>
          </a:xfrm>
        </p:grpSpPr>
        <p:sp>
          <p:nvSpPr>
            <p:cNvPr id="1166" name="矩形 1165"/>
            <p:cNvSpPr>
              <a:spLocks noChangeAspect="1"/>
            </p:cNvSpPr>
            <p:nvPr/>
          </p:nvSpPr>
          <p:spPr>
            <a:xfrm>
              <a:off x="785786" y="2857500"/>
              <a:ext cx="2286016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50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chemeClr val="bg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华康海报体W12(P)" pitchFamily="82" charset="-122"/>
                  <a:ea typeface="华康海报体W12(P)" pitchFamily="82" charset="-122"/>
                </a:rPr>
                <a:t>流</a:t>
              </a:r>
              <a:endParaRPr lang="zh-CN" altLang="en-US" sz="150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康海报体W12(P)" pitchFamily="82" charset="-122"/>
                <a:ea typeface="华康海报体W12(P)" pitchFamily="82" charset="-122"/>
              </a:endParaRPr>
            </a:p>
          </p:txBody>
        </p:sp>
        <p:sp>
          <p:nvSpPr>
            <p:cNvPr id="1167" name="矩形 1166"/>
            <p:cNvSpPr/>
            <p:nvPr/>
          </p:nvSpPr>
          <p:spPr>
            <a:xfrm>
              <a:off x="1949291" y="2414358"/>
              <a:ext cx="1107997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72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chemeClr val="bg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迷你简剪纸" pitchFamily="65" charset="-122"/>
                  <a:ea typeface="迷你简剪纸" pitchFamily="65" charset="-122"/>
                </a:rPr>
                <a:t>石</a:t>
              </a:r>
              <a:endParaRPr lang="zh-CN" altLang="en-US" sz="72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迷你简剪纸" pitchFamily="65" charset="-122"/>
                <a:ea typeface="迷你简剪纸" pitchFamily="65" charset="-122"/>
              </a:endParaRPr>
            </a:p>
          </p:txBody>
        </p:sp>
        <p:sp>
          <p:nvSpPr>
            <p:cNvPr id="1168" name="矩形 1167"/>
            <p:cNvSpPr/>
            <p:nvPr/>
          </p:nvSpPr>
          <p:spPr>
            <a:xfrm>
              <a:off x="1000100" y="2457900"/>
              <a:ext cx="1107997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7200" dirty="0" smtClean="0">
                  <a:ln w="18415" cmpd="sng">
                    <a:noFill/>
                    <a:prstDash val="solid"/>
                  </a:ln>
                  <a:gradFill flip="none" rotWithShape="1">
                    <a:gsLst>
                      <a:gs pos="0">
                        <a:schemeClr val="bg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3500000" scaled="1"/>
                    <a:tileRect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迷你简剪纸" pitchFamily="65" charset="-122"/>
                  <a:ea typeface="迷你简剪纸" pitchFamily="65" charset="-122"/>
                </a:rPr>
                <a:t>泥</a:t>
              </a:r>
              <a:endParaRPr lang="zh-CN" altLang="en-US" sz="7200" dirty="0">
                <a:ln w="18415" cmpd="sng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迷你简剪纸" pitchFamily="65" charset="-122"/>
                <a:ea typeface="迷你简剪纸" pitchFamily="65" charset="-122"/>
              </a:endParaRPr>
            </a:p>
          </p:txBody>
        </p:sp>
      </p:grpSp>
      <p:pic>
        <p:nvPicPr>
          <p:cNvPr id="58" name="图片 57" descr="泥石流副本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5B8700"/>
              </a:clrFrom>
              <a:clrTo>
                <a:srgbClr val="5B87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86774" y="1428740"/>
            <a:ext cx="11061135" cy="457203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5391150"/>
            <a:ext cx="9144000" cy="3111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5" name="组合 1174"/>
          <p:cNvGrpSpPr/>
          <p:nvPr/>
        </p:nvGrpSpPr>
        <p:grpSpPr>
          <a:xfrm rot="20294714">
            <a:off x="3259135" y="860371"/>
            <a:ext cx="2940439" cy="696244"/>
            <a:chOff x="3782183" y="1830042"/>
            <a:chExt cx="2940439" cy="696244"/>
          </a:xfrm>
        </p:grpSpPr>
        <p:sp>
          <p:nvSpPr>
            <p:cNvPr id="1176" name="矩形 1175"/>
            <p:cNvSpPr/>
            <p:nvPr/>
          </p:nvSpPr>
          <p:spPr>
            <a:xfrm>
              <a:off x="3806008" y="1830042"/>
              <a:ext cx="137730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2010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年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8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月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7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日</a:t>
              </a:r>
            </a:p>
          </p:txBody>
        </p:sp>
        <p:sp>
          <p:nvSpPr>
            <p:cNvPr id="1177" name="矩形 1176"/>
            <p:cNvSpPr/>
            <p:nvPr/>
          </p:nvSpPr>
          <p:spPr>
            <a:xfrm>
              <a:off x="3825627" y="2009475"/>
              <a:ext cx="126188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8415" cmpd="sng">
                    <a:noFill/>
                    <a:prstDash val="solid"/>
                  </a:ln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中国甘肃舟曲</a:t>
              </a:r>
              <a:endParaRPr lang="zh-CN" altLang="en-US" sz="1400" dirty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  <p:sp>
          <p:nvSpPr>
            <p:cNvPr id="1178" name="矩形 1177"/>
            <p:cNvSpPr/>
            <p:nvPr/>
          </p:nvSpPr>
          <p:spPr>
            <a:xfrm>
              <a:off x="3782183" y="2209416"/>
              <a:ext cx="1357322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失踪：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302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人</a:t>
              </a:r>
            </a:p>
          </p:txBody>
        </p:sp>
        <p:sp>
          <p:nvSpPr>
            <p:cNvPr id="1179" name="矩形 1178"/>
            <p:cNvSpPr/>
            <p:nvPr/>
          </p:nvSpPr>
          <p:spPr>
            <a:xfrm>
              <a:off x="5037249" y="2218509"/>
              <a:ext cx="168537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死亡人数：</a:t>
              </a:r>
              <a:r>
                <a:rPr lang="en-US" altLang="zh-CN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1434</a:t>
              </a:r>
              <a:r>
                <a:rPr lang="zh-CN" altLang="en-US" sz="140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造字工房悦黑体验版常规体" pitchFamily="50" charset="-122"/>
                  <a:ea typeface="造字工房悦黑体验版常规体" pitchFamily="50" charset="-122"/>
                </a:rPr>
                <a:t>人</a:t>
              </a:r>
            </a:p>
          </p:txBody>
        </p:sp>
      </p:grpSp>
      <p:grpSp>
        <p:nvGrpSpPr>
          <p:cNvPr id="1160" name="组合 56"/>
          <p:cNvGrpSpPr/>
          <p:nvPr/>
        </p:nvGrpSpPr>
        <p:grpSpPr>
          <a:xfrm rot="20538121">
            <a:off x="2285984" y="-785838"/>
            <a:ext cx="484259" cy="481708"/>
            <a:chOff x="3860632" y="2558785"/>
            <a:chExt cx="1604973" cy="1573967"/>
          </a:xfrm>
        </p:grpSpPr>
        <p:grpSp>
          <p:nvGrpSpPr>
            <p:cNvPr id="1161" name="组合 54"/>
            <p:cNvGrpSpPr/>
            <p:nvPr/>
          </p:nvGrpSpPr>
          <p:grpSpPr>
            <a:xfrm>
              <a:off x="3860632" y="2742301"/>
              <a:ext cx="1604973" cy="1390451"/>
              <a:chOff x="3860632" y="2742301"/>
              <a:chExt cx="1604973" cy="1390451"/>
            </a:xfrm>
          </p:grpSpPr>
          <p:sp>
            <p:nvSpPr>
              <p:cNvPr id="1163" name="流程图: 延期 1162"/>
              <p:cNvSpPr/>
              <p:nvPr/>
            </p:nvSpPr>
            <p:spPr>
              <a:xfrm rot="15993965">
                <a:off x="4124547" y="2478386"/>
                <a:ext cx="900930" cy="1428760"/>
              </a:xfrm>
              <a:prstGeom prst="flowChartDelay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4" name="流程图: 延期 1163"/>
              <p:cNvSpPr/>
              <p:nvPr/>
            </p:nvSpPr>
            <p:spPr>
              <a:xfrm rot="5013343">
                <a:off x="4359494" y="3026641"/>
                <a:ext cx="709832" cy="1502390"/>
              </a:xfrm>
              <a:prstGeom prst="flowChartDelay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2" name="矩形 1161"/>
            <p:cNvSpPr/>
            <p:nvPr/>
          </p:nvSpPr>
          <p:spPr>
            <a:xfrm rot="388473">
              <a:off x="3950645" y="2558785"/>
              <a:ext cx="1265514" cy="13073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.C.M.E. Explosive" pitchFamily="34" charset="0"/>
                </a:rPr>
                <a:t>2</a:t>
              </a:r>
              <a:endParaRPr lang="zh-CN" alt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.C.M.E. Explosive" pitchFamily="34" charset="0"/>
              </a:endParaRPr>
            </a:p>
          </p:txBody>
        </p:sp>
      </p:grpSp>
      <p:pic>
        <p:nvPicPr>
          <p:cNvPr id="1181" name="逃跑2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9501222" y="2786062"/>
            <a:ext cx="304800" cy="304800"/>
          </a:xfrm>
          <a:prstGeom prst="rect">
            <a:avLst/>
          </a:prstGeom>
        </p:spPr>
      </p:pic>
      <p:pic>
        <p:nvPicPr>
          <p:cNvPr id="1182" name="降音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9" cstate="print"/>
          <a:stretch>
            <a:fillRect/>
          </a:stretch>
        </p:blipFill>
        <p:spPr>
          <a:xfrm>
            <a:off x="9429784" y="3500442"/>
            <a:ext cx="304800" cy="304800"/>
          </a:xfrm>
          <a:prstGeom prst="rect">
            <a:avLst/>
          </a:prstGeom>
        </p:spPr>
      </p:pic>
      <p:pic>
        <p:nvPicPr>
          <p:cNvPr id="1183" name="空灵诡异声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0" cstate="print"/>
          <a:stretch>
            <a:fillRect/>
          </a:stretch>
        </p:blipFill>
        <p:spPr>
          <a:xfrm>
            <a:off x="9429784" y="400050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0" fill="hold"/>
                                        <p:tgtEl>
                                          <p:spTgt spid="1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91 3.33333E-6 L 0.04809 3.33333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20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2 3.33333E-6 L 0.05 0.01277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3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8.33333E-7 3.33333E-6 L 0.76979 3.33333E-6 " pathEditMode="relative" rAng="0" ptsTypes="AA">
                                      <p:cBhvr>
                                        <p:cTn id="156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4" presetClass="path" presetSubtype="0" decel="5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.15556 0.66528 L -1.38889E-6 2.22222E-6 " pathEditMode="relative" rAng="0" ptsTypes="AA">
                                      <p:cBhvr>
                                        <p:cTn id="158" dur="3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68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2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4447" fill="hold"/>
                                        <p:tgtEl>
                                          <p:spTgt spid="1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451 -0.66685 L 3.61111E-6 -2.84287E-6 " pathEditMode="relative" rAng="0" ptsTypes="AA">
                                      <p:cBhvr>
                                        <p:cTn id="165" dur="2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333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64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 L 0 -0.39978  E" pathEditMode="relative" ptsTypes="">
                                      <p:cBhvr>
                                        <p:cTn id="169" dur="200" spd="-100000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6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 L 0 -0.39978  E" pathEditMode="relative" ptsTypes="">
                                      <p:cBhvr>
                                        <p:cTn id="173" dur="200" spd="-1000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石头砸落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4" presetID="42" presetClass="pat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8247 -0.16083 L -0.08247 0.23917 " pathEditMode="relative" rAng="0" ptsTypes="AA">
                                      <p:cBhvr>
                                        <p:cTn id="175" dur="2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627"/>
                            </p:stCondLst>
                            <p:childTnLst>
                              <p:par>
                                <p:cTn id="17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1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000">
                <p:cTn id="1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1"/>
                </p:tgtEl>
              </p:cMediaNode>
            </p:audio>
            <p:audio>
              <p:cMediaNode>
                <p:cTn id="18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2"/>
                </p:tgtEl>
              </p:cMediaNode>
            </p:audio>
            <p:audio>
              <p:cMediaNode vol="37000" numSld="4">
                <p:cTn id="18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8474</TotalTime>
  <Words>504</Words>
  <Application>Microsoft Office PowerPoint</Application>
  <PresentationFormat>全屏显示(16:10)</PresentationFormat>
  <Paragraphs>241</Paragraphs>
  <Slides>28</Slides>
  <Notes>0</Notes>
  <HiddenSlides>0</HiddenSlides>
  <MMClips>28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宋体</vt:lpstr>
      <vt:lpstr>微软雅黑</vt:lpstr>
      <vt:lpstr>Agent Orange</vt:lpstr>
      <vt:lpstr>幼圆</vt:lpstr>
      <vt:lpstr>造字工房悦黑体验版常规体</vt:lpstr>
      <vt:lpstr>华康海报体W12</vt:lpstr>
      <vt:lpstr>华康海报体W12(P)</vt:lpstr>
      <vt:lpstr>Calibri</vt:lpstr>
      <vt:lpstr>Dotum</vt:lpstr>
      <vt:lpstr>Goonies</vt:lpstr>
      <vt:lpstr>迷你简卡通</vt:lpstr>
      <vt:lpstr>方正姚体</vt:lpstr>
      <vt:lpstr>GulimChe</vt:lpstr>
      <vt:lpstr>A.C.M.E. Explosive</vt:lpstr>
      <vt:lpstr>方正水黑简体</vt:lpstr>
      <vt:lpstr>迷你简剪纸</vt:lpstr>
      <vt:lpstr>SF Distant Galaxy AltOutline</vt:lpstr>
      <vt:lpstr>Hurry Up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771</cp:revision>
  <dcterms:modified xsi:type="dcterms:W3CDTF">2015-10-21T13:00:23Z</dcterms:modified>
</cp:coreProperties>
</file>